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0" r:id="rId6"/>
    <p:sldId id="259" r:id="rId7"/>
    <p:sldId id="265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8B67C0-115A-4238-B250-0969E30E749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176774-A7BD-4C8D-9715-310DF41B0D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800200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Поэты </a:t>
            </a:r>
            <a:r>
              <a:rPr lang="ru-RU" sz="6600" i="1" dirty="0" err="1" smtClean="0"/>
              <a:t>Янаульского</a:t>
            </a:r>
            <a:r>
              <a:rPr lang="ru-RU" sz="6600" i="1" dirty="0" smtClean="0"/>
              <a:t> района РБ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Работа Шамсутдиновой </a:t>
            </a:r>
            <a:r>
              <a:rPr lang="ru-RU" sz="4800" dirty="0" err="1" smtClean="0">
                <a:solidFill>
                  <a:srgbClr val="FF0000"/>
                </a:solidFill>
              </a:rPr>
              <a:t>Энже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0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" y="0"/>
            <a:ext cx="91183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26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2" y="0"/>
            <a:ext cx="89874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Гайнан</a:t>
            </a:r>
            <a:r>
              <a:rPr lang="ru-RU" b="1" dirty="0" smtClean="0"/>
              <a:t> </a:t>
            </a:r>
            <a:r>
              <a:rPr lang="ru-RU" b="1" dirty="0" err="1" smtClean="0"/>
              <a:t>Гимазетдинович</a:t>
            </a:r>
            <a:r>
              <a:rPr lang="ru-RU" b="1" dirty="0" smtClean="0"/>
              <a:t> </a:t>
            </a:r>
            <a:r>
              <a:rPr lang="ru-RU" b="1" dirty="0" err="1" smtClean="0"/>
              <a:t>Амири</a:t>
            </a:r>
            <a:r>
              <a:rPr lang="ru-RU" b="1" dirty="0" smtClean="0"/>
              <a:t> родился 25 августа 1911 г. в деревне Ново-</a:t>
            </a:r>
            <a:r>
              <a:rPr lang="ru-RU" b="1" dirty="0" err="1" smtClean="0"/>
              <a:t>Уртаулово</a:t>
            </a:r>
            <a:r>
              <a:rPr lang="ru-RU" b="1" dirty="0" smtClean="0"/>
              <a:t> </a:t>
            </a:r>
            <a:r>
              <a:rPr lang="ru-RU" b="1" dirty="0" err="1" smtClean="0"/>
              <a:t>Янаульского</a:t>
            </a:r>
            <a:r>
              <a:rPr lang="ru-RU" b="1" dirty="0" smtClean="0"/>
              <a:t> района Башкирии в бедной крестьянской семье. Начальное образование получил в родной деревне. В 1927-1930 </a:t>
            </a:r>
            <a:r>
              <a:rPr lang="ru-RU" b="1" dirty="0" err="1" smtClean="0"/>
              <a:t>г.г</a:t>
            </a:r>
            <a:r>
              <a:rPr lang="ru-RU" b="1" dirty="0" smtClean="0"/>
              <a:t>. учился в Бирском педагогическом техникуме. В 1930 г. переехал в Уфу и стал работать в редакциях газет “Коммуна”, “</a:t>
            </a:r>
            <a:r>
              <a:rPr lang="ru-RU" b="1" dirty="0" err="1" smtClean="0"/>
              <a:t>Йэш</a:t>
            </a:r>
            <a:r>
              <a:rPr lang="ru-RU" b="1" dirty="0" smtClean="0"/>
              <a:t> </a:t>
            </a:r>
            <a:r>
              <a:rPr lang="ru-RU" b="1" dirty="0" err="1" smtClean="0"/>
              <a:t>тезеусе</a:t>
            </a:r>
            <a:r>
              <a:rPr lang="ru-RU" b="1" dirty="0" smtClean="0"/>
              <a:t>” (“Молодой строитель”), в журнале “</a:t>
            </a:r>
            <a:r>
              <a:rPr lang="ru-RU" b="1" dirty="0" err="1" smtClean="0"/>
              <a:t>Эдэби</a:t>
            </a:r>
            <a:r>
              <a:rPr lang="ru-RU" b="1" dirty="0" smtClean="0"/>
              <a:t> Башкортостан”, в Башкирском научно-исследовательском институте истории, языка и литературы, заведующим сектором литературы и искусства Башкирского обкома КПСС.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3132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Участник Великой Отечественной войны. С 1942 года находился на фронте, участвовал в боях под Сталинградом, на Курской дуге, на Днепре.</a:t>
            </a:r>
          </a:p>
          <a:p>
            <a:endParaRPr lang="ru-RU" b="1" dirty="0" smtClean="0"/>
          </a:p>
          <a:p>
            <a:r>
              <a:rPr lang="ru-RU" b="1" dirty="0" smtClean="0"/>
              <a:t>    </a:t>
            </a:r>
            <a:r>
              <a:rPr lang="ru-RU" b="1" dirty="0" err="1" smtClean="0"/>
              <a:t>Г.Амири</a:t>
            </a:r>
            <a:r>
              <a:rPr lang="ru-RU" b="1" dirty="0" smtClean="0"/>
              <a:t> начал печатается в 1928 году. Его творчество многогранно. Он выступает как прозаик, поэт, драматург, литературовед и публицист. Основной темой его поэзии является созидательный труд, патриотические порывы во имя Родины (поэма “Униженный </a:t>
            </a:r>
            <a:r>
              <a:rPr lang="ru-RU" b="1" dirty="0" err="1" smtClean="0"/>
              <a:t>Шамсутдин</a:t>
            </a:r>
            <a:r>
              <a:rPr lang="ru-RU" b="1" dirty="0" smtClean="0"/>
              <a:t> и </a:t>
            </a:r>
            <a:r>
              <a:rPr lang="ru-RU" b="1" dirty="0" err="1" smtClean="0"/>
              <a:t>Нуретдин</a:t>
            </a:r>
            <a:r>
              <a:rPr lang="ru-RU" b="1" dirty="0" smtClean="0"/>
              <a:t> без трудодней”).</a:t>
            </a:r>
          </a:p>
          <a:p>
            <a:endParaRPr lang="ru-RU" b="1" dirty="0" smtClean="0"/>
          </a:p>
          <a:p>
            <a:r>
              <a:rPr lang="ru-RU" b="1" dirty="0" smtClean="0"/>
              <a:t>    </a:t>
            </a:r>
            <a:r>
              <a:rPr lang="ru-RU" b="1" dirty="0" err="1" smtClean="0"/>
              <a:t>Г.Амири</a:t>
            </a:r>
            <a:r>
              <a:rPr lang="ru-RU" b="1" dirty="0" smtClean="0"/>
              <a:t> проявил себя как популярный песенник. Им были созданы такие песни: “Песня батыров”, “Волжская песня”, “Мой гнедой” и др. </a:t>
            </a:r>
          </a:p>
          <a:p>
            <a:endParaRPr lang="ru-RU" b="1" dirty="0" smtClean="0"/>
          </a:p>
          <a:p>
            <a:r>
              <a:rPr lang="ru-RU" b="1" dirty="0" smtClean="0"/>
              <a:t>    Рассказы “</a:t>
            </a:r>
            <a:r>
              <a:rPr lang="ru-RU" b="1" dirty="0" err="1" smtClean="0"/>
              <a:t>Джалиль</a:t>
            </a:r>
            <a:r>
              <a:rPr lang="ru-RU" b="1" dirty="0" smtClean="0"/>
              <a:t>”, “Золото”, “Две любви”, “Большой сад”, повесть “Влюбленные” занимают видное место в башкирской прозе.</a:t>
            </a:r>
          </a:p>
          <a:p>
            <a:endParaRPr lang="ru-RU" b="1" dirty="0" smtClean="0"/>
          </a:p>
          <a:p>
            <a:r>
              <a:rPr lang="ru-RU" b="1" dirty="0" smtClean="0"/>
              <a:t>    Совместно с </a:t>
            </a:r>
            <a:r>
              <a:rPr lang="ru-RU" b="1" dirty="0" err="1" smtClean="0"/>
              <a:t>В.Галимовым</a:t>
            </a:r>
            <a:r>
              <a:rPr lang="ru-RU" b="1" dirty="0" smtClean="0"/>
              <a:t> он инсценировал повесть </a:t>
            </a:r>
            <a:r>
              <a:rPr lang="ru-RU" b="1" dirty="0" err="1" smtClean="0"/>
              <a:t>М.Гафури</a:t>
            </a:r>
            <a:r>
              <a:rPr lang="ru-RU" b="1" dirty="0" smtClean="0"/>
              <a:t> “Черноликие”, написал драматическую легенду “</a:t>
            </a:r>
            <a:r>
              <a:rPr lang="ru-RU" b="1" dirty="0" err="1" smtClean="0"/>
              <a:t>Таштугай</a:t>
            </a:r>
            <a:r>
              <a:rPr lang="ru-RU" b="1" dirty="0" smtClean="0"/>
              <a:t>”, множество одноактных пьес.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044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Осуществил перевод на башкирский язык поэмы “Русалка” </a:t>
            </a:r>
            <a:r>
              <a:rPr lang="ru-RU" b="1" dirty="0" err="1" smtClean="0"/>
              <a:t>А.Пушкина</a:t>
            </a:r>
            <a:r>
              <a:rPr lang="ru-RU" b="1" dirty="0" smtClean="0"/>
              <a:t> (соавтор </a:t>
            </a:r>
            <a:r>
              <a:rPr lang="ru-RU" b="1" dirty="0" err="1" smtClean="0"/>
              <a:t>Д.Юлтый</a:t>
            </a:r>
            <a:r>
              <a:rPr lang="ru-RU" b="1" dirty="0" smtClean="0"/>
              <a:t>), поэму </a:t>
            </a:r>
            <a:r>
              <a:rPr lang="ru-RU" b="1" dirty="0" err="1" smtClean="0"/>
              <a:t>Н.Некрасова</a:t>
            </a:r>
            <a:r>
              <a:rPr lang="ru-RU" b="1" dirty="0" smtClean="0"/>
              <a:t> “Дед </a:t>
            </a:r>
            <a:r>
              <a:rPr lang="ru-RU" b="1" dirty="0" err="1" smtClean="0"/>
              <a:t>Мазай</a:t>
            </a:r>
            <a:r>
              <a:rPr lang="ru-RU" b="1" dirty="0" smtClean="0"/>
              <a:t> и зайцы”, стихи украинских, болгарских, польских, китайских, индийских, арабских, монгольских, чешских поэтов.</a:t>
            </a:r>
          </a:p>
          <a:p>
            <a:endParaRPr lang="ru-RU" b="1" dirty="0" smtClean="0"/>
          </a:p>
          <a:p>
            <a:r>
              <a:rPr lang="ru-RU" b="1" dirty="0" smtClean="0"/>
              <a:t>    В 1969 </a:t>
            </a:r>
            <a:r>
              <a:rPr lang="ru-RU" b="1" dirty="0" err="1" smtClean="0"/>
              <a:t>г.г</a:t>
            </a:r>
            <a:r>
              <a:rPr lang="ru-RU" b="1" dirty="0" smtClean="0"/>
              <a:t> </a:t>
            </a:r>
            <a:r>
              <a:rPr lang="ru-RU" b="1" dirty="0" err="1" smtClean="0"/>
              <a:t>Г.Амири</a:t>
            </a:r>
            <a:r>
              <a:rPr lang="ru-RU" b="1" dirty="0" smtClean="0"/>
              <a:t> получил почетное звание заслуженного работника культуры БАССР.</a:t>
            </a:r>
          </a:p>
          <a:p>
            <a:endParaRPr lang="ru-RU" b="1" dirty="0" smtClean="0"/>
          </a:p>
          <a:p>
            <a:r>
              <a:rPr lang="ru-RU" b="1" dirty="0" smtClean="0"/>
              <a:t>    Награжден орденами Отечественной войны I-ой степени, “Красной звезды” и боевыми наградами.  Умер в 1982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2492896"/>
            <a:ext cx="3240360" cy="433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5"/>
            <a:ext cx="5796136" cy="433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3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Каусария</a:t>
            </a:r>
            <a:r>
              <a:rPr lang="ru-RU" dirty="0" smtClean="0"/>
              <a:t> </a:t>
            </a:r>
            <a:r>
              <a:rPr lang="ru-RU" b="1" dirty="0" err="1" smtClean="0"/>
              <a:t>Шафикова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             Синен </a:t>
            </a:r>
            <a:r>
              <a:rPr lang="ru-RU" b="1" dirty="0" err="1" smtClean="0"/>
              <a:t>кебек</a:t>
            </a:r>
            <a:endParaRPr lang="ru-RU" b="1" dirty="0" smtClean="0"/>
          </a:p>
          <a:p>
            <a:pPr marL="0" indent="0">
              <a:buNone/>
            </a:pPr>
            <a:r>
              <a:rPr lang="ru-RU" dirty="0" err="1" smtClean="0"/>
              <a:t>Кемдер</a:t>
            </a:r>
            <a:r>
              <a:rPr lang="ru-RU" dirty="0" smtClean="0"/>
              <a:t> </a:t>
            </a:r>
            <a:r>
              <a:rPr lang="ru-RU" dirty="0" err="1" smtClean="0"/>
              <a:t>колэ</a:t>
            </a:r>
            <a:r>
              <a:rPr lang="ru-RU" dirty="0" smtClean="0"/>
              <a:t> синен </a:t>
            </a:r>
            <a:r>
              <a:rPr lang="ru-RU" dirty="0" err="1" smtClean="0"/>
              <a:t>кебек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Кемдер</a:t>
            </a:r>
            <a:r>
              <a:rPr lang="ru-RU" dirty="0" smtClean="0"/>
              <a:t> </a:t>
            </a:r>
            <a:r>
              <a:rPr lang="ru-RU" dirty="0" err="1" smtClean="0"/>
              <a:t>синенчэ</a:t>
            </a:r>
            <a:r>
              <a:rPr lang="ru-RU" dirty="0" smtClean="0"/>
              <a:t> </a:t>
            </a:r>
            <a:r>
              <a:rPr lang="ru-RU" dirty="0" err="1" smtClean="0"/>
              <a:t>йори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Кемдер</a:t>
            </a:r>
            <a:r>
              <a:rPr lang="ru-RU" dirty="0" smtClean="0"/>
              <a:t> </a:t>
            </a:r>
            <a:r>
              <a:rPr lang="ru-RU" dirty="0" err="1" smtClean="0"/>
              <a:t>назлы</a:t>
            </a:r>
            <a:r>
              <a:rPr lang="ru-RU" dirty="0" smtClean="0"/>
              <a:t> </a:t>
            </a:r>
            <a:r>
              <a:rPr lang="ru-RU" dirty="0" err="1" smtClean="0"/>
              <a:t>сузлэр</a:t>
            </a:r>
            <a:r>
              <a:rPr lang="ru-RU" dirty="0" smtClean="0"/>
              <a:t> </a:t>
            </a:r>
            <a:r>
              <a:rPr lang="ru-RU" dirty="0" err="1" smtClean="0"/>
              <a:t>эйтэ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сойлэгэнне</a:t>
            </a:r>
            <a:r>
              <a:rPr lang="ru-RU" dirty="0" smtClean="0"/>
              <a:t> </a:t>
            </a:r>
            <a:r>
              <a:rPr lang="ru-RU" dirty="0" err="1" smtClean="0"/>
              <a:t>сойли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Лэкин</a:t>
            </a:r>
            <a:r>
              <a:rPr lang="ru-RU" dirty="0" smtClean="0"/>
              <a:t> берсе дэ </a:t>
            </a:r>
            <a:r>
              <a:rPr lang="ru-RU" dirty="0" err="1" smtClean="0"/>
              <a:t>тоннэрен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булып</a:t>
            </a:r>
            <a:r>
              <a:rPr lang="ru-RU" dirty="0" smtClean="0"/>
              <a:t> </a:t>
            </a:r>
            <a:r>
              <a:rPr lang="ru-RU" dirty="0" err="1" smtClean="0"/>
              <a:t>тошкэ</a:t>
            </a:r>
            <a:r>
              <a:rPr lang="ru-RU" dirty="0" smtClean="0"/>
              <a:t> </a:t>
            </a:r>
            <a:r>
              <a:rPr lang="ru-RU" dirty="0" err="1" smtClean="0"/>
              <a:t>керми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Ялгышып</a:t>
            </a:r>
            <a:r>
              <a:rPr lang="ru-RU" dirty="0" smtClean="0"/>
              <a:t> </a:t>
            </a:r>
            <a:r>
              <a:rPr lang="ru-RU" dirty="0" err="1" smtClean="0"/>
              <a:t>кына</a:t>
            </a:r>
            <a:r>
              <a:rPr lang="ru-RU" dirty="0" smtClean="0"/>
              <a:t> берсе дэ</a:t>
            </a:r>
          </a:p>
          <a:p>
            <a:pPr marL="0" indent="0">
              <a:buNone/>
            </a:pPr>
            <a:r>
              <a:rPr lang="ru-RU" dirty="0" err="1" smtClean="0"/>
              <a:t>Синенчэ</a:t>
            </a:r>
            <a:r>
              <a:rPr lang="ru-RU" dirty="0" smtClean="0"/>
              <a:t> </a:t>
            </a:r>
            <a:r>
              <a:rPr lang="ru-RU" dirty="0" err="1" smtClean="0"/>
              <a:t>дэшэ</a:t>
            </a:r>
            <a:r>
              <a:rPr lang="ru-RU" dirty="0" smtClean="0"/>
              <a:t> </a:t>
            </a:r>
            <a:r>
              <a:rPr lang="ru-RU" dirty="0" err="1" smtClean="0"/>
              <a:t>белми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83" y="1600200"/>
            <a:ext cx="2716834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57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971" y="7764"/>
            <a:ext cx="2227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Каусария</a:t>
            </a:r>
            <a:r>
              <a:rPr lang="ru-RU" b="1" dirty="0" smtClean="0"/>
              <a:t> </a:t>
            </a:r>
            <a:r>
              <a:rPr lang="ru-RU" b="1" dirty="0" err="1" smtClean="0"/>
              <a:t>Шафикова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46" y="377096"/>
            <a:ext cx="9127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Шафикова</a:t>
            </a:r>
            <a:r>
              <a:rPr lang="ru-RU" b="1" dirty="0" smtClean="0"/>
              <a:t> </a:t>
            </a:r>
            <a:r>
              <a:rPr lang="ru-RU" b="1" dirty="0" err="1" smtClean="0"/>
              <a:t>Каусария</a:t>
            </a:r>
            <a:r>
              <a:rPr lang="ru-RU" b="1" dirty="0" smtClean="0"/>
              <a:t> </a:t>
            </a:r>
            <a:r>
              <a:rPr lang="ru-RU" b="1" dirty="0" err="1" smtClean="0"/>
              <a:t>Фидаиловна</a:t>
            </a:r>
            <a:r>
              <a:rPr lang="ru-RU" b="1" dirty="0" smtClean="0"/>
              <a:t> родилась 9 ноября 1948 г. в д. </a:t>
            </a:r>
            <a:r>
              <a:rPr lang="ru-RU" b="1" dirty="0" err="1" smtClean="0"/>
              <a:t>Исанбай</a:t>
            </a:r>
            <a:r>
              <a:rPr lang="ru-RU" b="1" dirty="0" smtClean="0"/>
              <a:t> </a:t>
            </a:r>
            <a:r>
              <a:rPr lang="ru-RU" b="1" dirty="0" err="1" smtClean="0"/>
              <a:t>Янаульского</a:t>
            </a:r>
            <a:r>
              <a:rPr lang="ru-RU" b="1" dirty="0" smtClean="0"/>
              <a:t> района Башкортостана. Инвалид с детства. Получила неполное среднее образование.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12822"/>
            <a:ext cx="9179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Работает в жанрах поэзии, прозы. Первая книга "Эта песня про тебя" вышла на кассете "Искры" в 1985 г. Стихи в альманахе "Современник" свидетельствуют о поисках новых форм, о росте поэтического мастерства поэтессы.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8382" y="1869171"/>
            <a:ext cx="9179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тихи </a:t>
            </a:r>
            <a:r>
              <a:rPr lang="ru-RU" b="1" dirty="0" err="1" smtClean="0"/>
              <a:t>К.Шафиковой</a:t>
            </a:r>
            <a:r>
              <a:rPr lang="ru-RU" b="1" dirty="0" smtClean="0"/>
              <a:t> отличаются искренностью, своеобразием восприятия мира; поэтесса в самом малом, обыденном в нашей жизни находит существенное, важное. Она воспевает лучшие качества человека: любовь к Родине, к природе, порядочность, верность идеалу. На лирические, проникнутые добрыми чувствами мелодичные стихи поэтессы композиторы очень часто сочиняют музыку. На страницах республиканской печати периодически печатаются ее короткие рассказы и новеллы, в которых на основе реальных житейских проблем раскрываются глубокие переживания героев, трогающие своей задушевностью.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46" y="4177495"/>
            <a:ext cx="9127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Первый лауреат конкурса </a:t>
            </a:r>
            <a:r>
              <a:rPr lang="ru-RU" b="1" dirty="0" err="1" smtClean="0"/>
              <a:t>Сажиды</a:t>
            </a:r>
            <a:r>
              <a:rPr lang="ru-RU" b="1" dirty="0" smtClean="0"/>
              <a:t> Сулеймановой учрежденного редакцией журнала "Аргамак". Лауреат премии </a:t>
            </a:r>
            <a:r>
              <a:rPr lang="ru-RU" b="1" dirty="0" err="1" smtClean="0"/>
              <a:t>Г.Сокрыя</a:t>
            </a:r>
            <a:r>
              <a:rPr lang="ru-RU" b="1" dirty="0" smtClean="0"/>
              <a:t>(1998г.),член редколлегии газеты "Омет"</a:t>
            </a:r>
          </a:p>
          <a:p>
            <a:endParaRPr lang="ru-RU" b="1" dirty="0" smtClean="0"/>
          </a:p>
          <a:p>
            <a:r>
              <a:rPr lang="ru-RU" b="1" dirty="0" smtClean="0"/>
              <a:t>    Член Союза писателей Республики Башкортостан.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325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75963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Кадерле</a:t>
            </a:r>
            <a:r>
              <a:rPr lang="ru-RU" b="1" i="1" dirty="0" smtClean="0"/>
              <a:t> </a:t>
            </a:r>
            <a:r>
              <a:rPr lang="ru-RU" b="1" i="1" dirty="0" err="1" smtClean="0"/>
              <a:t>әбиләр</a:t>
            </a:r>
            <a:r>
              <a:rPr lang="ru-RU" b="1" i="1" dirty="0" smtClean="0"/>
              <a:t>,</a:t>
            </a:r>
          </a:p>
          <a:p>
            <a:r>
              <a:rPr lang="ru-RU" b="1" i="1" dirty="0" err="1" smtClean="0"/>
              <a:t>Яраткан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әниләр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Апалар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сеңелләр</a:t>
            </a:r>
            <a:endParaRPr lang="ru-RU" b="1" i="1" dirty="0" smtClean="0"/>
          </a:p>
          <a:p>
            <a:r>
              <a:rPr lang="ru-RU" b="1" i="1" dirty="0" err="1" smtClean="0"/>
              <a:t>Бик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матур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ханымнар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Чәчәккә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тиң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кызлар</a:t>
            </a:r>
            <a:r>
              <a:rPr lang="ru-RU" b="1" i="1" dirty="0" smtClean="0"/>
              <a:t>,</a:t>
            </a:r>
          </a:p>
          <a:p>
            <a:r>
              <a:rPr lang="ru-RU" b="1" i="1" dirty="0" err="1" smtClean="0"/>
              <a:t>Гүзәлнең</a:t>
            </a:r>
            <a:r>
              <a:rPr lang="ru-RU" b="1" i="1" dirty="0" smtClean="0"/>
              <a:t> </a:t>
            </a:r>
            <a:r>
              <a:rPr lang="ru-RU" b="1" i="1" dirty="0" err="1" smtClean="0"/>
              <a:t>гүзәле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Матурның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матуры</a:t>
            </a:r>
            <a:r>
              <a:rPr lang="ru-RU" b="1" i="1" dirty="0" smtClean="0"/>
              <a:t>,</a:t>
            </a:r>
          </a:p>
          <a:p>
            <a:r>
              <a:rPr lang="ru-RU" b="1" i="1" dirty="0" err="1" smtClean="0"/>
              <a:t>Сез</a:t>
            </a:r>
            <a:r>
              <a:rPr lang="ru-RU" b="1" i="1" dirty="0" smtClean="0"/>
              <a:t> Аллам </a:t>
            </a:r>
            <a:r>
              <a:rPr lang="ru-RU" b="1" i="1" dirty="0" err="1" smtClean="0"/>
              <a:t>бүләге</a:t>
            </a:r>
            <a:endParaRPr lang="ru-RU" b="1" i="1" dirty="0" smtClean="0"/>
          </a:p>
          <a:p>
            <a:r>
              <a:rPr lang="ru-RU" b="1" i="1" dirty="0" err="1" smtClean="0"/>
              <a:t>Сез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гүзәл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затларга</a:t>
            </a:r>
            <a:endParaRPr lang="ru-RU" b="1" i="1" dirty="0" smtClean="0"/>
          </a:p>
          <a:p>
            <a:r>
              <a:rPr lang="ru-RU" b="1" i="1" dirty="0" err="1" smtClean="0"/>
              <a:t>Кояш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елмая</a:t>
            </a:r>
            <a:r>
              <a:rPr lang="ru-RU" b="1" i="1" dirty="0" smtClean="0"/>
              <a:t>,</a:t>
            </a:r>
          </a:p>
          <a:p>
            <a:r>
              <a:rPr lang="ru-RU" b="1" i="1" dirty="0" err="1" smtClean="0"/>
              <a:t>Дөньяга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килгәндә</a:t>
            </a:r>
            <a:endParaRPr lang="ru-RU" b="1" i="1" dirty="0" smtClean="0"/>
          </a:p>
          <a:p>
            <a:r>
              <a:rPr lang="ru-RU" b="1" i="1" dirty="0" err="1" smtClean="0"/>
              <a:t>Җир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куана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Күктәге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йолдызлар</a:t>
            </a:r>
            <a:endParaRPr lang="ru-RU" b="1" i="1" dirty="0" smtClean="0"/>
          </a:p>
          <a:p>
            <a:r>
              <a:rPr lang="ru-RU" b="1" i="1" dirty="0" err="1" smtClean="0"/>
              <a:t>Нурларын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сибәләр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Аланда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чәчәкләр</a:t>
            </a:r>
            <a:endParaRPr lang="ru-RU" b="1" i="1" dirty="0" smtClean="0"/>
          </a:p>
          <a:p>
            <a:r>
              <a:rPr lang="ru-RU" b="1" i="1" dirty="0" err="1" smtClean="0"/>
              <a:t>Башларын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ияләр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Яшәүнең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давамы</a:t>
            </a:r>
            <a:endParaRPr lang="ru-RU" b="1" i="1" dirty="0" smtClean="0"/>
          </a:p>
          <a:p>
            <a:r>
              <a:rPr lang="ru-RU" b="1" i="1" dirty="0" err="1" smtClean="0"/>
              <a:t>Сездә</a:t>
            </a:r>
            <a:r>
              <a:rPr lang="ru-RU" b="1" i="1" dirty="0" smtClean="0"/>
              <a:t> бит </a:t>
            </a:r>
            <a:r>
              <a:rPr lang="ru-RU" b="1" i="1" dirty="0" err="1" smtClean="0"/>
              <a:t>әниләр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Дөньяга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киләләр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Тик </a:t>
            </a:r>
            <a:r>
              <a:rPr lang="ru-RU" b="1" i="1" dirty="0" err="1" smtClean="0"/>
              <a:t>сездән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бәбиләр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Газизнең</a:t>
            </a:r>
            <a:r>
              <a:rPr lang="ru-RU" b="1" i="1" dirty="0" smtClean="0"/>
              <a:t>, </a:t>
            </a:r>
            <a:r>
              <a:rPr lang="ru-RU" b="1" i="1" dirty="0" err="1" smtClean="0"/>
              <a:t>газизе</a:t>
            </a:r>
            <a:endParaRPr lang="ru-RU" b="1" i="1" dirty="0" smtClean="0"/>
          </a:p>
          <a:p>
            <a:r>
              <a:rPr lang="ru-RU" b="1" i="1" dirty="0" err="1" smtClean="0"/>
              <a:t>Изгенең</a:t>
            </a:r>
            <a:r>
              <a:rPr lang="ru-RU" b="1" i="1" dirty="0" smtClean="0"/>
              <a:t>, </a:t>
            </a:r>
            <a:r>
              <a:rPr lang="ru-RU" b="1" i="1" dirty="0" err="1" smtClean="0"/>
              <a:t>изгесе</a:t>
            </a:r>
            <a:endParaRPr lang="ru-RU" b="1" i="1" dirty="0" smtClean="0"/>
          </a:p>
          <a:p>
            <a:r>
              <a:rPr lang="ru-RU" b="1" i="1" dirty="0" err="1" smtClean="0"/>
              <a:t>Хәр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кемгә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кадерле</a:t>
            </a:r>
            <a:endParaRPr lang="ru-RU" b="1" i="1" dirty="0" smtClean="0"/>
          </a:p>
          <a:p>
            <a:r>
              <a:rPr lang="ru-RU" b="1" i="1" dirty="0" smtClean="0"/>
              <a:t>Тик </a:t>
            </a:r>
            <a:r>
              <a:rPr lang="ru-RU" b="1" i="1" dirty="0" err="1" smtClean="0"/>
              <a:t>газиз</a:t>
            </a:r>
            <a:r>
              <a:rPr lang="ru-RU" b="1" i="1" dirty="0" smtClean="0"/>
              <a:t> </a:t>
            </a:r>
            <a:r>
              <a:rPr lang="ru-RU" b="1" i="1" dirty="0" err="1" smtClean="0"/>
              <a:t>әнисе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1" y="0"/>
            <a:ext cx="4495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74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-12800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Юзеев</a:t>
            </a:r>
            <a:r>
              <a:rPr lang="ru-RU" b="1" dirty="0" smtClean="0"/>
              <a:t> Ильдар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65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Ильдар </a:t>
            </a:r>
            <a:r>
              <a:rPr lang="ru-RU" b="1" dirty="0" err="1" smtClean="0"/>
              <a:t>Гафурович</a:t>
            </a:r>
            <a:r>
              <a:rPr lang="ru-RU" b="1" dirty="0" smtClean="0"/>
              <a:t> </a:t>
            </a:r>
            <a:r>
              <a:rPr lang="ru-RU" b="1" dirty="0" err="1" smtClean="0"/>
              <a:t>Юзеев</a:t>
            </a:r>
            <a:r>
              <a:rPr lang="ru-RU" b="1" dirty="0" smtClean="0"/>
              <a:t> (тат. </a:t>
            </a:r>
            <a:r>
              <a:rPr lang="ru-RU" b="1" dirty="0" err="1" smtClean="0"/>
              <a:t>Илдар</a:t>
            </a:r>
            <a:r>
              <a:rPr lang="ru-RU" b="1" dirty="0" smtClean="0"/>
              <a:t> </a:t>
            </a:r>
            <a:r>
              <a:rPr lang="ru-RU" b="1" dirty="0" err="1" smtClean="0"/>
              <a:t>Гафур</a:t>
            </a:r>
            <a:r>
              <a:rPr lang="ru-RU" b="1" dirty="0" smtClean="0"/>
              <a:t> </a:t>
            </a:r>
            <a:r>
              <a:rPr lang="ru-RU" b="1" dirty="0" err="1" smtClean="0"/>
              <a:t>улы</a:t>
            </a:r>
            <a:r>
              <a:rPr lang="ru-RU" b="1" dirty="0" smtClean="0"/>
              <a:t> </a:t>
            </a:r>
            <a:r>
              <a:rPr lang="ru-RU" b="1" dirty="0" err="1" smtClean="0"/>
              <a:t>Юзиев</a:t>
            </a:r>
            <a:r>
              <a:rPr lang="ru-RU" b="1" dirty="0" smtClean="0"/>
              <a:t>) — татарский поэт и драматург. Народный поэт Татарстана. Популярный поэт-песенник.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0286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Ильдар </a:t>
            </a:r>
            <a:r>
              <a:rPr lang="ru-RU" b="1" dirty="0" err="1" smtClean="0"/>
              <a:t>Гафурович</a:t>
            </a:r>
            <a:r>
              <a:rPr lang="ru-RU" b="1" dirty="0" smtClean="0"/>
              <a:t> </a:t>
            </a:r>
            <a:r>
              <a:rPr lang="ru-RU" b="1" dirty="0" err="1" smtClean="0"/>
              <a:t>Юзеев</a:t>
            </a:r>
            <a:r>
              <a:rPr lang="ru-RU" b="1" dirty="0" smtClean="0"/>
              <a:t> родился 3 января 1933 года в деревне </a:t>
            </a:r>
            <a:r>
              <a:rPr lang="ru-RU" b="1" dirty="0" err="1" smtClean="0"/>
              <a:t>Ямады</a:t>
            </a:r>
            <a:r>
              <a:rPr lang="ru-RU" b="1" dirty="0" smtClean="0"/>
              <a:t> в Башкирии. Его родители были сельскими учителями.</a:t>
            </a:r>
          </a:p>
          <a:p>
            <a:endParaRPr lang="ru-RU" b="1" dirty="0" smtClean="0"/>
          </a:p>
          <a:p>
            <a:r>
              <a:rPr lang="ru-RU" b="1" dirty="0" smtClean="0"/>
              <a:t>Окончив </a:t>
            </a:r>
            <a:r>
              <a:rPr lang="ru-RU" b="1" dirty="0" err="1" smtClean="0"/>
              <a:t>Ямадинскую</a:t>
            </a:r>
            <a:r>
              <a:rPr lang="ru-RU" b="1" dirty="0" smtClean="0"/>
              <a:t> среднюю школу, Ильдар </a:t>
            </a:r>
            <a:r>
              <a:rPr lang="ru-RU" b="1" dirty="0" err="1" smtClean="0"/>
              <a:t>Юзеев</a:t>
            </a:r>
            <a:r>
              <a:rPr lang="ru-RU" b="1" dirty="0" smtClean="0"/>
              <a:t> поступил на отделение татарского языка и литературы Казанского педагогического института. С Казанью он связал всю свою дальнейшие жизнь, творчество и общественную деятельность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5449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Творческий путь Ильдара </a:t>
            </a:r>
            <a:r>
              <a:rPr lang="ru-RU" b="1" dirty="0" err="1" smtClean="0"/>
              <a:t>Юзеева</a:t>
            </a:r>
            <a:r>
              <a:rPr lang="ru-RU" b="1" dirty="0" smtClean="0"/>
              <a:t> начался на поприще журналистики. В период 1954—1966 гг. он работал на посту ответственного секретаря детского журнала «</a:t>
            </a:r>
            <a:r>
              <a:rPr lang="ru-RU" b="1" dirty="0" err="1" smtClean="0"/>
              <a:t>Ялкын</a:t>
            </a:r>
            <a:r>
              <a:rPr lang="ru-RU" b="1" dirty="0" smtClean="0"/>
              <a:t>»; в 1966—1967 гг. был литературным сотрудником журнала «Чаян», в 1967—1971 гг. — литературным консультантом Союза писателей Татарстана.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44" y="3938278"/>
            <a:ext cx="9111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В 1973 г. Ильдар </a:t>
            </a:r>
            <a:r>
              <a:rPr lang="ru-RU" b="1" dirty="0" err="1" smtClean="0"/>
              <a:t>Юзеев</a:t>
            </a:r>
            <a:r>
              <a:rPr lang="ru-RU" b="1" dirty="0" smtClean="0"/>
              <a:t> закончил Высшие литературные курсы при Литературном институте им. </a:t>
            </a:r>
            <a:r>
              <a:rPr lang="ru-RU" b="1" dirty="0" err="1" smtClean="0"/>
              <a:t>М.Горького</a:t>
            </a:r>
            <a:r>
              <a:rPr lang="ru-RU" b="1" dirty="0" smtClean="0"/>
              <a:t> в Москве, и затем три года заведовал отделом поэзии журнала «Казан </a:t>
            </a:r>
            <a:r>
              <a:rPr lang="ru-RU" b="1" dirty="0" err="1" smtClean="0"/>
              <a:t>утлары</a:t>
            </a:r>
            <a:r>
              <a:rPr lang="ru-RU" b="1" dirty="0" smtClean="0"/>
              <a:t>». В дальнейшем он работал заместителем председателя правления Союза писателей Татарстана по работе с молодыми писателями.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8541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306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Сафина </a:t>
            </a:r>
            <a:r>
              <a:rPr lang="ru-RU" b="1" dirty="0" err="1" smtClean="0"/>
              <a:t>Назибя</a:t>
            </a:r>
            <a:endParaRPr lang="ru-RU" b="1" dirty="0" smtClean="0"/>
          </a:p>
          <a:p>
            <a:r>
              <a:rPr lang="ru-RU" b="1" dirty="0" err="1" smtClean="0"/>
              <a:t>Назибя</a:t>
            </a:r>
            <a:r>
              <a:rPr lang="ru-RU" b="1" dirty="0" smtClean="0"/>
              <a:t> </a:t>
            </a:r>
            <a:r>
              <a:rPr lang="ru-RU" b="1" dirty="0" err="1" smtClean="0"/>
              <a:t>Ахматнуровна</a:t>
            </a:r>
            <a:r>
              <a:rPr lang="ru-RU" b="1" dirty="0" smtClean="0"/>
              <a:t> Сафина родилась в 1949 году в крестьянской семье в селе </a:t>
            </a:r>
            <a:r>
              <a:rPr lang="ru-RU" b="1" dirty="0" err="1" smtClean="0"/>
              <a:t>Кисак</a:t>
            </a:r>
            <a:r>
              <a:rPr lang="ru-RU" b="1" dirty="0" smtClean="0"/>
              <a:t>-Каин </a:t>
            </a:r>
            <a:r>
              <a:rPr lang="ru-RU" b="1" dirty="0" err="1" smtClean="0"/>
              <a:t>Янаульского</a:t>
            </a:r>
            <a:r>
              <a:rPr lang="ru-RU" b="1" dirty="0" smtClean="0"/>
              <a:t> района Башкирской АССР. В 1967 окончила среднюю школу и поступила учиться на факультет истории и филологии КГУ. В 1972 году после окончания отделения татарского языка и литературы, начала трудовую деятельность в качестве преподавателя татарского языка и литературы в </a:t>
            </a:r>
            <a:r>
              <a:rPr lang="ru-RU" b="1" dirty="0" err="1" smtClean="0"/>
              <a:t>Балтасинской</a:t>
            </a:r>
            <a:r>
              <a:rPr lang="ru-RU" b="1" dirty="0" smtClean="0"/>
              <a:t> средней школе Камско-</a:t>
            </a:r>
            <a:r>
              <a:rPr lang="ru-RU" b="1" dirty="0" err="1" smtClean="0"/>
              <a:t>Устьинского</a:t>
            </a:r>
            <a:r>
              <a:rPr lang="ru-RU" b="1" dirty="0" smtClean="0"/>
              <a:t> района Татарской АССР. Затем учительствовала в </a:t>
            </a:r>
            <a:r>
              <a:rPr lang="ru-RU" b="1" dirty="0" err="1" smtClean="0"/>
              <a:t>Дюртюлинской</a:t>
            </a:r>
            <a:r>
              <a:rPr lang="ru-RU" b="1" dirty="0" smtClean="0"/>
              <a:t> средней школе </a:t>
            </a:r>
            <a:r>
              <a:rPr lang="ru-RU" b="1" dirty="0" err="1" smtClean="0"/>
              <a:t>Чистопольского</a:t>
            </a:r>
            <a:r>
              <a:rPr lang="ru-RU" b="1" dirty="0" smtClean="0"/>
              <a:t> района и в педагогическом училище (Чистополь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4525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После переезда в Башкортостан </a:t>
            </a:r>
            <a:r>
              <a:rPr lang="ru-RU" b="1" dirty="0" err="1" smtClean="0"/>
              <a:t>Назибя</a:t>
            </a:r>
            <a:r>
              <a:rPr lang="ru-RU" b="1" dirty="0" smtClean="0"/>
              <a:t> Сафина не смогла найти работу по специальности. Работала слесарем, мастером, инженером-конструктором на Нефтекамском автозаводе; начальником технического кабинета во Дворце строителей, ответственным секретарем Общества любителей книг города Нефтекамска. В 1979—1983 годах работала в районной газете </a:t>
            </a:r>
            <a:r>
              <a:rPr lang="ru-RU" b="1" dirty="0" err="1" smtClean="0"/>
              <a:t>Краснокамского</a:t>
            </a:r>
            <a:r>
              <a:rPr lang="ru-RU" b="1" dirty="0" smtClean="0"/>
              <a:t> района «Вперед» в </a:t>
            </a:r>
            <a:r>
              <a:rPr lang="ru-RU" b="1" dirty="0" err="1" smtClean="0"/>
              <a:t>дубляжной</a:t>
            </a:r>
            <a:r>
              <a:rPr lang="ru-RU" b="1" dirty="0" smtClean="0"/>
              <a:t> группе, осуществлявшей выпуск газеты на татарском языке под названием «Алга». Добивается выпуска самостоятельной районной газеты на татарском языке «Кама </a:t>
            </a:r>
            <a:r>
              <a:rPr lang="ru-RU" b="1" dirty="0" err="1" smtClean="0"/>
              <a:t>таңнары</a:t>
            </a:r>
            <a:r>
              <a:rPr lang="ru-RU" b="1" dirty="0" smtClean="0"/>
              <a:t>». При редакции этого издания создает и руководит литературными кружками «</a:t>
            </a:r>
            <a:r>
              <a:rPr lang="ru-RU" b="1" dirty="0" err="1" smtClean="0"/>
              <a:t>Акчарлак</a:t>
            </a:r>
            <a:r>
              <a:rPr lang="ru-RU" b="1" dirty="0" smtClean="0"/>
              <a:t>» и «</a:t>
            </a:r>
            <a:r>
              <a:rPr lang="ru-RU" b="1" dirty="0" err="1" smtClean="0"/>
              <a:t>Инеш</a:t>
            </a:r>
            <a:r>
              <a:rPr lang="ru-RU" b="1" dirty="0" smtClean="0"/>
              <a:t>». Произведения </a:t>
            </a:r>
            <a:r>
              <a:rPr lang="ru-RU" b="1" dirty="0" err="1" smtClean="0"/>
              <a:t>Н.Сафиной</a:t>
            </a:r>
            <a:r>
              <a:rPr lang="ru-RU" b="1" dirty="0" smtClean="0"/>
              <a:t> выходят в вышедшем в Уфе в 1982 году сборнике «Молодые силы» на башкирском языке и в вышедшем в 1984 году в Казани сборнике «</a:t>
            </a:r>
            <a:r>
              <a:rPr lang="ru-RU" b="1" dirty="0" err="1" smtClean="0"/>
              <a:t>Кызлар</a:t>
            </a:r>
            <a:r>
              <a:rPr lang="ru-RU" b="1" dirty="0" smtClean="0"/>
              <a:t> </a:t>
            </a:r>
            <a:r>
              <a:rPr lang="ru-RU" b="1" dirty="0" err="1" smtClean="0"/>
              <a:t>җыры</a:t>
            </a:r>
            <a:r>
              <a:rPr lang="ru-RU" b="1" dirty="0" smtClean="0"/>
              <a:t>».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3945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Муж Н. Сафиной — народный поэт Татарстана, лауреат Государственной премии РТ им. </a:t>
            </a:r>
            <a:r>
              <a:rPr lang="ru-RU" b="1" dirty="0" err="1" smtClean="0"/>
              <a:t>Г.Тукая</a:t>
            </a:r>
            <a:r>
              <a:rPr lang="ru-RU" b="1" dirty="0" smtClean="0"/>
              <a:t> </a:t>
            </a:r>
            <a:r>
              <a:rPr lang="ru-RU" b="1" dirty="0" err="1" smtClean="0"/>
              <a:t>Мударрис</a:t>
            </a:r>
            <a:r>
              <a:rPr lang="ru-RU" b="1" dirty="0" smtClean="0"/>
              <a:t> </a:t>
            </a:r>
            <a:r>
              <a:rPr lang="ru-RU" b="1" dirty="0" err="1" smtClean="0"/>
              <a:t>Аглям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8771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1017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Поэты Янаульского района РБ</vt:lpstr>
      <vt:lpstr>Презентация PowerPoint</vt:lpstr>
      <vt:lpstr>Презентация PowerPoint</vt:lpstr>
      <vt:lpstr>Презентация PowerPoint</vt:lpstr>
      <vt:lpstr>Каусария Шафикова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Поэты Янаульского района РБ</dc:title>
  <dc:creator>Администратор</dc:creator>
  <cp:lastModifiedBy>Школа</cp:lastModifiedBy>
  <cp:revision>7</cp:revision>
  <dcterms:created xsi:type="dcterms:W3CDTF">2020-05-21T05:33:04Z</dcterms:created>
  <dcterms:modified xsi:type="dcterms:W3CDTF">2020-05-26T17:29:07Z</dcterms:modified>
</cp:coreProperties>
</file>