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8" r:id="rId1"/>
  </p:sldMasterIdLst>
  <p:sldIdLst>
    <p:sldId id="256" r:id="rId2"/>
    <p:sldId id="257" r:id="rId3"/>
    <p:sldId id="262" r:id="rId4"/>
    <p:sldId id="258" r:id="rId5"/>
    <p:sldId id="260" r:id="rId6"/>
    <p:sldId id="259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7B03940-7362-46C2-B0A0-82B19091074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043C-24EA-4F62-B89B-44939E3BDCB2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318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3940-7362-46C2-B0A0-82B19091074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043C-24EA-4F62-B89B-44939E3BD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44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3940-7362-46C2-B0A0-82B19091074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043C-24EA-4F62-B89B-44939E3BDCB2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163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3940-7362-46C2-B0A0-82B19091074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043C-24EA-4F62-B89B-44939E3BD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9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3940-7362-46C2-B0A0-82B19091074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043C-24EA-4F62-B89B-44939E3BDCB2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34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3940-7362-46C2-B0A0-82B19091074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043C-24EA-4F62-B89B-44939E3BD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94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3940-7362-46C2-B0A0-82B19091074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043C-24EA-4F62-B89B-44939E3BD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210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3940-7362-46C2-B0A0-82B19091074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043C-24EA-4F62-B89B-44939E3BD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45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3940-7362-46C2-B0A0-82B19091074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043C-24EA-4F62-B89B-44939E3BD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07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3940-7362-46C2-B0A0-82B19091074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043C-24EA-4F62-B89B-44939E3BD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05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3940-7362-46C2-B0A0-82B19091074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043C-24EA-4F62-B89B-44939E3BDCB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72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F7B03940-7362-46C2-B0A0-82B19091074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06B043C-24EA-4F62-B89B-44939E3BDCB2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544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877454-0497-4CC8-A54F-D59F50CFEF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err="1">
                <a:latin typeface="Arial Black" panose="020B0A04020102020204" pitchFamily="34" charset="0"/>
              </a:rPr>
              <a:t>Тимершин</a:t>
            </a:r>
            <a:r>
              <a:rPr lang="ru-RU" b="1" dirty="0">
                <a:latin typeface="Arial Black" panose="020B0A04020102020204" pitchFamily="34" charset="0"/>
              </a:rPr>
              <a:t> </a:t>
            </a:r>
            <a:r>
              <a:rPr lang="ru-RU" b="1" dirty="0" err="1">
                <a:latin typeface="Arial Black" panose="020B0A04020102020204" pitchFamily="34" charset="0"/>
              </a:rPr>
              <a:t>Радиф</a:t>
            </a:r>
            <a:r>
              <a:rPr lang="ru-RU" b="1" dirty="0">
                <a:latin typeface="Arial Black" panose="020B0A04020102020204" pitchFamily="34" charset="0"/>
              </a:rPr>
              <a:t> </a:t>
            </a:r>
            <a:r>
              <a:rPr lang="ru-RU" b="1" dirty="0" err="1">
                <a:latin typeface="Arial Black" panose="020B0A04020102020204" pitchFamily="34" charset="0"/>
              </a:rPr>
              <a:t>Махмутович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BF17BE-0706-48AC-B535-6A53940F6E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Выполнила ученица  9  класса МБОУ СОШ </a:t>
            </a:r>
            <a:r>
              <a:rPr lang="ru-RU" dirty="0" err="1"/>
              <a:t>с.Ямады</a:t>
            </a:r>
            <a:r>
              <a:rPr lang="ru-RU" dirty="0"/>
              <a:t> Хасбиева Гульназ</a:t>
            </a:r>
          </a:p>
        </p:txBody>
      </p:sp>
    </p:spTree>
    <p:extLst>
      <p:ext uri="{BB962C8B-B14F-4D97-AF65-F5344CB8AC3E}">
        <p14:creationId xmlns:p14="http://schemas.microsoft.com/office/powerpoint/2010/main" val="975765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3513EE0-8884-4590-8AF6-58F3B9ABB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2421220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latin typeface="Arial Black" panose="020B0A04020102020204" pitchFamily="34" charset="0"/>
              </a:rPr>
              <a:t>Злободневность и острота поднимаемых тем, тонкий, благородный юмор, простота языка, разнообразие жанров (сатирические, юмористический, публицистические, лирические стихи и рассказы для детей и взрослых, фельетоны, пьесы, статьи, переводы, сказки, басни, поэмы, пародии, эпиграммы), - вот основные черты, присущие творчеству </a:t>
            </a:r>
            <a:r>
              <a:rPr lang="ru-RU" sz="2000" dirty="0" err="1">
                <a:latin typeface="Arial Black" panose="020B0A04020102020204" pitchFamily="34" charset="0"/>
              </a:rPr>
              <a:t>Радифа</a:t>
            </a:r>
            <a:r>
              <a:rPr lang="ru-RU" sz="2000" dirty="0">
                <a:latin typeface="Arial Black" panose="020B0A04020102020204" pitchFamily="34" charset="0"/>
              </a:rPr>
              <a:t> </a:t>
            </a:r>
            <a:r>
              <a:rPr lang="ru-RU" sz="2000" dirty="0" err="1">
                <a:latin typeface="Arial Black" panose="020B0A04020102020204" pitchFamily="34" charset="0"/>
              </a:rPr>
              <a:t>Тимершина</a:t>
            </a:r>
            <a:r>
              <a:rPr lang="ru-RU" sz="2000" dirty="0">
                <a:latin typeface="Arial Black" panose="020B0A04020102020204" pitchFamily="34" charset="0"/>
              </a:rPr>
              <a:t>.</a:t>
            </a:r>
            <a:br>
              <a:rPr lang="ru-RU" sz="5400" dirty="0">
                <a:latin typeface="Arial Black" panose="020B0A04020102020204" pitchFamily="34" charset="0"/>
              </a:rPr>
            </a:br>
            <a:endParaRPr lang="ru-RU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F156F799-5D9E-4081-9F88-F3E3052AA60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539" y="2786634"/>
            <a:ext cx="6191250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93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BA9C83F-24BA-41E1-A90D-FF20B4955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71509"/>
            <a:ext cx="250490" cy="470600"/>
          </a:xfrm>
        </p:spPr>
        <p:txBody>
          <a:bodyPr/>
          <a:lstStyle/>
          <a:p>
            <a:r>
              <a:rPr lang="ru-RU" sz="800" dirty="0"/>
              <a:t>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D9AEBBB-EDD6-42EC-9D86-5173DFA400C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22610" y="822325"/>
            <a:ext cx="3463267" cy="51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Текст 4">
            <a:extLst>
              <a:ext uri="{FF2B5EF4-FFF2-40B4-BE49-F238E27FC236}">
                <a16:creationId xmlns:a16="http://schemas.microsoft.com/office/drawing/2014/main" id="{2065446D-D1ED-4DA6-9ABA-06A08393D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128" y="942109"/>
            <a:ext cx="4389120" cy="5077691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 err="1">
                <a:latin typeface="Arial Black" panose="020B0A04020102020204" pitchFamily="34" charset="0"/>
              </a:rPr>
              <a:t>Радиф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Тимершин</a:t>
            </a:r>
            <a:r>
              <a:rPr lang="ru-RU" sz="1800" dirty="0">
                <a:latin typeface="Arial Black" panose="020B0A04020102020204" pitchFamily="34" charset="0"/>
              </a:rPr>
              <a:t> родился 1 января 1947 года в деревне Месягутово </a:t>
            </a:r>
            <a:r>
              <a:rPr lang="ru-RU" sz="1800" dirty="0" err="1">
                <a:latin typeface="Arial Black" panose="020B0A04020102020204" pitchFamily="34" charset="0"/>
              </a:rPr>
              <a:t>Янаульского</a:t>
            </a:r>
            <a:r>
              <a:rPr lang="ru-RU" sz="1800" dirty="0">
                <a:latin typeface="Arial Black" panose="020B0A04020102020204" pitchFamily="34" charset="0"/>
              </a:rPr>
              <a:t> района. В этой же деревне закончил восьмилетнюю школу, в 1965 году заканчивает </a:t>
            </a:r>
            <a:r>
              <a:rPr lang="ru-RU" sz="1800" dirty="0" err="1">
                <a:latin typeface="Arial Black" panose="020B0A04020102020204" pitchFamily="34" charset="0"/>
              </a:rPr>
              <a:t>Ямадинскую</a:t>
            </a:r>
            <a:r>
              <a:rPr lang="ru-RU" sz="1800" dirty="0">
                <a:latin typeface="Arial Black" panose="020B0A04020102020204" pitchFamily="34" charset="0"/>
              </a:rPr>
              <a:t> среднюю школу и поступает в Башкирский государственный университет. После получения высшего  образования он начинает работать в  редакции башкирского сатирического журнала "</a:t>
            </a:r>
            <a:r>
              <a:rPr lang="ru-RU" sz="1800" dirty="0" err="1">
                <a:latin typeface="Arial Black" panose="020B0A04020102020204" pitchFamily="34" charset="0"/>
              </a:rPr>
              <a:t>Хэнэк</a:t>
            </a:r>
            <a:r>
              <a:rPr lang="ru-RU" sz="1800" dirty="0">
                <a:latin typeface="Arial Black" panose="020B0A04020102020204" pitchFamily="34" charset="0"/>
              </a:rPr>
              <a:t>". Работал в качестве литературного сотрудника, заведующего отделом писем, отделом литературы и искусства, отделом фельетонов - здесь  он проработал 22 года</a:t>
            </a:r>
          </a:p>
        </p:txBody>
      </p:sp>
    </p:spTree>
    <p:extLst>
      <p:ext uri="{BB962C8B-B14F-4D97-AF65-F5344CB8AC3E}">
        <p14:creationId xmlns:p14="http://schemas.microsoft.com/office/powerpoint/2010/main" val="2091636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ECA48B-FEB4-46E1-9AE0-BEC622EC1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374073" y="585217"/>
            <a:ext cx="69272" cy="176784"/>
          </a:xfrm>
        </p:spPr>
        <p:txBody>
          <a:bodyPr>
            <a:normAutofit fontScale="90000"/>
          </a:bodyPr>
          <a:lstStyle/>
          <a:p>
            <a:r>
              <a:rPr lang="ru-RU" sz="800" dirty="0"/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615F2F-15A0-40FF-BEC1-A6FBFBEE8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762001"/>
            <a:ext cx="9720071" cy="5547359"/>
          </a:xfrm>
        </p:spPr>
        <p:txBody>
          <a:bodyPr>
            <a:normAutofit/>
          </a:bodyPr>
          <a:lstStyle/>
          <a:p>
            <a:r>
              <a:rPr lang="ru-RU" dirty="0">
                <a:latin typeface="Arial Black" panose="020B0A04020102020204" pitchFamily="34" charset="0"/>
              </a:rPr>
              <a:t>Биография у него обычная, как и у многих сегодняшних писателей. После окончания средней школы </a:t>
            </a:r>
            <a:r>
              <a:rPr lang="ru-RU" dirty="0" err="1">
                <a:latin typeface="Arial Black" panose="020B0A04020102020204" pitchFamily="34" charset="0"/>
              </a:rPr>
              <a:t>Радиф</a:t>
            </a:r>
            <a:r>
              <a:rPr lang="ru-RU" dirty="0">
                <a:latin typeface="Arial Black" panose="020B0A04020102020204" pitchFamily="34" charset="0"/>
              </a:rPr>
              <a:t> </a:t>
            </a:r>
            <a:r>
              <a:rPr lang="ru-RU" dirty="0" err="1">
                <a:latin typeface="Arial Black" panose="020B0A04020102020204" pitchFamily="34" charset="0"/>
              </a:rPr>
              <a:t>Махмутович</a:t>
            </a:r>
            <a:r>
              <a:rPr lang="ru-RU" dirty="0">
                <a:latin typeface="Arial Black" panose="020B0A04020102020204" pitchFamily="34" charset="0"/>
              </a:rPr>
              <a:t> учился в Башкирском государственном университете и в 1970 году успешно его закончил. Затем следовали годы службы в рядах Советской Армии. После демобилизации в 1971 году работал литературным сотрудником, заведующим отделом литературы и отделом писем редакции сатирического журнала «</a:t>
            </a:r>
            <a:r>
              <a:rPr lang="ru-RU" dirty="0" err="1">
                <a:latin typeface="Arial Black" panose="020B0A04020102020204" pitchFamily="34" charset="0"/>
              </a:rPr>
              <a:t>Хэнэк</a:t>
            </a:r>
            <a:r>
              <a:rPr lang="ru-RU" dirty="0">
                <a:latin typeface="Arial Black" panose="020B0A04020102020204" pitchFamily="34" charset="0"/>
              </a:rPr>
              <a:t>» («Вилы»). Как-то так получилось, что именно в этом журнале </a:t>
            </a:r>
            <a:r>
              <a:rPr lang="ru-RU" dirty="0" err="1">
                <a:latin typeface="Arial Black" panose="020B0A04020102020204" pitchFamily="34" charset="0"/>
              </a:rPr>
              <a:t>Радиф</a:t>
            </a:r>
            <a:r>
              <a:rPr lang="ru-RU" dirty="0">
                <a:latin typeface="Arial Black" panose="020B0A04020102020204" pitchFamily="34" charset="0"/>
              </a:rPr>
              <a:t> </a:t>
            </a:r>
            <a:r>
              <a:rPr lang="ru-RU" dirty="0" err="1">
                <a:latin typeface="Arial Black" panose="020B0A04020102020204" pitchFamily="34" charset="0"/>
              </a:rPr>
              <a:t>Тимершин</a:t>
            </a:r>
            <a:r>
              <a:rPr lang="ru-RU" dirty="0">
                <a:latin typeface="Arial Black" panose="020B0A04020102020204" pitchFamily="34" charset="0"/>
              </a:rPr>
              <a:t> почувствовал себя на своем месте. Годы работы в «</a:t>
            </a:r>
            <a:r>
              <a:rPr lang="ru-RU" dirty="0" err="1">
                <a:latin typeface="Arial Black" panose="020B0A04020102020204" pitchFamily="34" charset="0"/>
              </a:rPr>
              <a:t>Хэнек</a:t>
            </a:r>
            <a:r>
              <a:rPr lang="ru-RU" dirty="0">
                <a:latin typeface="Arial Black" panose="020B0A04020102020204" pitchFamily="34" charset="0"/>
              </a:rPr>
              <a:t>» он считает лучшим периодом своей творческой биографии. В разные годы он успешно трудился в Союзе писателей Башкирии, молодежной газете «Умет», ГТРК «Башкортостан». С 2004 года работал в республиканской газете «Кызыл </a:t>
            </a:r>
            <a:r>
              <a:rPr lang="ru-RU" dirty="0" err="1">
                <a:latin typeface="Arial Black" panose="020B0A04020102020204" pitchFamily="34" charset="0"/>
              </a:rPr>
              <a:t>тан</a:t>
            </a:r>
            <a:r>
              <a:rPr lang="ru-RU" dirty="0">
                <a:latin typeface="Arial Black" panose="020B0A04020102020204" pitchFamily="34" charset="0"/>
              </a:rPr>
              <a:t>», откуда и ушел на заслуженный отдых в 2007 году.</a:t>
            </a:r>
          </a:p>
        </p:txBody>
      </p:sp>
    </p:spTree>
    <p:extLst>
      <p:ext uri="{BB962C8B-B14F-4D97-AF65-F5344CB8AC3E}">
        <p14:creationId xmlns:p14="http://schemas.microsoft.com/office/powerpoint/2010/main" val="124689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E2ED68A3-A158-421B-B80E-EB27E4252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8090" cy="343039"/>
          </a:xfrm>
        </p:spPr>
        <p:txBody>
          <a:bodyPr>
            <a:normAutofit/>
          </a:bodyPr>
          <a:lstStyle/>
          <a:p>
            <a:r>
              <a:rPr lang="ru-RU" sz="800" dirty="0"/>
              <a:t>.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3B3E3A9-0E64-4938-B6A6-EE0C07C2D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928254"/>
            <a:ext cx="9720073" cy="552796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 Black" panose="020B0A04020102020204" pitchFamily="34" charset="0"/>
              </a:rPr>
              <a:t>Дальнейшая судьба писателя связана целиком с журналистикой. В настоящее время он - старший редактор Государственной телерадиокомпании Республики Башкортостан, член Союза писателей с 1982года, лауреат премии им. Г. </a:t>
            </a:r>
            <a:r>
              <a:rPr lang="ru-RU" sz="3200" dirty="0" err="1">
                <a:latin typeface="Arial Black" panose="020B0A04020102020204" pitchFamily="34" charset="0"/>
              </a:rPr>
              <a:t>Сокрыя</a:t>
            </a:r>
            <a:r>
              <a:rPr lang="ru-RU" sz="3200" dirty="0">
                <a:latin typeface="Arial Black" panose="020B0A04020102020204" pitchFamily="34" charset="0"/>
              </a:rPr>
              <a:t>. В 1997 году за большие заслуги в области литературы удостоен звания "Заслуженный работник культуры Республики Башкортостан".</a:t>
            </a:r>
          </a:p>
        </p:txBody>
      </p:sp>
    </p:spTree>
    <p:extLst>
      <p:ext uri="{BB962C8B-B14F-4D97-AF65-F5344CB8AC3E}">
        <p14:creationId xmlns:p14="http://schemas.microsoft.com/office/powerpoint/2010/main" val="2181407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9A84D-43D5-4483-B746-14C4D4AFB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700784"/>
          </a:xfrm>
        </p:spPr>
        <p:txBody>
          <a:bodyPr>
            <a:normAutofit/>
          </a:bodyPr>
          <a:lstStyle/>
          <a:p>
            <a:r>
              <a:rPr lang="ru-RU" sz="1600" dirty="0" err="1">
                <a:latin typeface="Arial Black" panose="020B0A04020102020204" pitchFamily="34" charset="0"/>
              </a:rPr>
              <a:t>Радиф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Тимершин</a:t>
            </a:r>
            <a:r>
              <a:rPr lang="ru-RU" sz="1600" dirty="0">
                <a:latin typeface="Arial Black" panose="020B0A04020102020204" pitchFamily="34" charset="0"/>
              </a:rPr>
              <a:t> - мастер юмористических монологов для эстрады. Репертуар знаменитых артистов и конферансье башкирской эстрады почти целиком состоит из произведений этого остроумного и богатого юмором писателя.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B1B5DD0-1CCC-4673-988C-5D4DE6FD34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180" y="2250059"/>
            <a:ext cx="6273967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752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60331D-58C4-414C-912E-596236FF5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651163" y="748145"/>
            <a:ext cx="95871" cy="138546"/>
          </a:xfrm>
        </p:spPr>
        <p:txBody>
          <a:bodyPr>
            <a:normAutofit fontScale="90000"/>
          </a:bodyPr>
          <a:lstStyle/>
          <a:p>
            <a:r>
              <a:rPr lang="ru-RU" sz="800" dirty="0"/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9018C9-F34F-4B40-B35E-3E17D73B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86691"/>
            <a:ext cx="9720071" cy="5422669"/>
          </a:xfrm>
        </p:spPr>
        <p:txBody>
          <a:bodyPr/>
          <a:lstStyle/>
          <a:p>
            <a:r>
              <a:rPr lang="ru-RU" dirty="0">
                <a:latin typeface="Arial Black" panose="020B0A04020102020204" pitchFamily="34" charset="0"/>
              </a:rPr>
              <a:t>В начале своего творчества </a:t>
            </a:r>
            <a:r>
              <a:rPr lang="ru-RU" dirty="0" err="1">
                <a:latin typeface="Arial Black" panose="020B0A04020102020204" pitchFamily="34" charset="0"/>
              </a:rPr>
              <a:t>Радиф</a:t>
            </a:r>
            <a:r>
              <a:rPr lang="ru-RU" dirty="0">
                <a:latin typeface="Arial Black" panose="020B0A04020102020204" pitchFamily="34" charset="0"/>
              </a:rPr>
              <a:t> </a:t>
            </a:r>
            <a:r>
              <a:rPr lang="ru-RU" dirty="0" err="1">
                <a:latin typeface="Arial Black" panose="020B0A04020102020204" pitchFamily="34" charset="0"/>
              </a:rPr>
              <a:t>Тимершин</a:t>
            </a:r>
            <a:r>
              <a:rPr lang="ru-RU" dirty="0">
                <a:latin typeface="Arial Black" panose="020B0A04020102020204" pitchFamily="34" charset="0"/>
              </a:rPr>
              <a:t> утвердился как детский поэт. В период учебы на филологическом факультете университета и службы в Советской армии почти во всех печатных изданиях Башкортостана и Татарстана часто появлялись его стихи и рассказы, адресованные маленьким читателям. Впоследствии эти произведения  вошли в его первую книжку для детей "</a:t>
            </a:r>
            <a:r>
              <a:rPr lang="ru-RU" dirty="0" err="1">
                <a:latin typeface="Arial Black" panose="020B0A04020102020204" pitchFamily="34" charset="0"/>
              </a:rPr>
              <a:t>Беренсе</a:t>
            </a:r>
            <a:r>
              <a:rPr lang="ru-RU" dirty="0">
                <a:latin typeface="Arial Black" panose="020B0A04020102020204" pitchFamily="34" charset="0"/>
              </a:rPr>
              <a:t> кар" ("Первый снег", Уфа 1974). Дебют молодого литератора оказался удачным. Вскоре на страницах республиканских газет появились статьи, где авторы утверждали, что в детскую литературу пришел новый талантливый поэт. Многие стихи поэта включены в "Антологию детской литературы", тематические сборники для детей. О детских книгах </a:t>
            </a:r>
            <a:r>
              <a:rPr lang="ru-RU" dirty="0" err="1">
                <a:latin typeface="Arial Black" panose="020B0A04020102020204" pitchFamily="34" charset="0"/>
              </a:rPr>
              <a:t>Радифа</a:t>
            </a:r>
            <a:r>
              <a:rPr lang="ru-RU" dirty="0">
                <a:latin typeface="Arial Black" panose="020B0A04020102020204" pitchFamily="34" charset="0"/>
              </a:rPr>
              <a:t> </a:t>
            </a:r>
            <a:r>
              <a:rPr lang="ru-RU" dirty="0" err="1">
                <a:latin typeface="Arial Black" panose="020B0A04020102020204" pitchFamily="34" charset="0"/>
              </a:rPr>
              <a:t>Тимершина</a:t>
            </a:r>
            <a:r>
              <a:rPr lang="ru-RU" dirty="0">
                <a:latin typeface="Arial Black" panose="020B0A04020102020204" pitchFamily="34" charset="0"/>
              </a:rPr>
              <a:t> в свое время дали положительные отзывы маститые критики и писатели, как </a:t>
            </a:r>
            <a:r>
              <a:rPr lang="ru-RU" dirty="0" err="1">
                <a:latin typeface="Arial Black" panose="020B0A04020102020204" pitchFamily="34" charset="0"/>
              </a:rPr>
              <a:t>Гилемдар</a:t>
            </a:r>
            <a:r>
              <a:rPr lang="ru-RU" dirty="0">
                <a:latin typeface="Arial Black" panose="020B0A04020102020204" pitchFamily="34" charset="0"/>
              </a:rPr>
              <a:t>  Рамазанов, Ахмет Сулейманов, Хаким </a:t>
            </a:r>
            <a:r>
              <a:rPr lang="ru-RU" dirty="0" err="1">
                <a:latin typeface="Arial Black" panose="020B0A04020102020204" pitchFamily="34" charset="0"/>
              </a:rPr>
              <a:t>Гиляжев</a:t>
            </a:r>
            <a:r>
              <a:rPr lang="ru-RU" dirty="0">
                <a:latin typeface="Arial Black" panose="020B0A04020102020204" pitchFamily="34" charset="0"/>
              </a:rPr>
              <a:t> и другие.</a:t>
            </a:r>
          </a:p>
        </p:txBody>
      </p:sp>
    </p:spTree>
    <p:extLst>
      <p:ext uri="{BB962C8B-B14F-4D97-AF65-F5344CB8AC3E}">
        <p14:creationId xmlns:p14="http://schemas.microsoft.com/office/powerpoint/2010/main" val="1421354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81DBC8-5302-4CE6-A501-F8A255FC0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63236" y="585216"/>
            <a:ext cx="124691" cy="52093"/>
          </a:xfrm>
        </p:spPr>
        <p:txBody>
          <a:bodyPr>
            <a:normAutofit fontScale="90000"/>
          </a:bodyPr>
          <a:lstStyle/>
          <a:p>
            <a:r>
              <a:rPr lang="ru-RU" sz="800" dirty="0"/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E2B00F-3F4F-4BD2-8EF4-70C1C6D41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637309"/>
            <a:ext cx="9720071" cy="5672051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Arial Black" panose="020B0A04020102020204" pitchFamily="34" charset="0"/>
              </a:rPr>
              <a:t>Творческий диапазон </a:t>
            </a:r>
            <a:r>
              <a:rPr lang="ru-RU" sz="2800" dirty="0" err="1">
                <a:latin typeface="Arial Black" panose="020B0A04020102020204" pitchFamily="34" charset="0"/>
              </a:rPr>
              <a:t>Радифа</a:t>
            </a:r>
            <a:r>
              <a:rPr lang="ru-RU" sz="2800" dirty="0">
                <a:latin typeface="Arial Black" panose="020B0A04020102020204" pitchFamily="34" charset="0"/>
              </a:rPr>
              <a:t> </a:t>
            </a:r>
            <a:r>
              <a:rPr lang="ru-RU" sz="2800" dirty="0" err="1">
                <a:latin typeface="Arial Black" panose="020B0A04020102020204" pitchFamily="34" charset="0"/>
              </a:rPr>
              <a:t>Тимершина</a:t>
            </a:r>
            <a:r>
              <a:rPr lang="ru-RU" sz="2800" dirty="0">
                <a:latin typeface="Arial Black" panose="020B0A04020102020204" pitchFamily="34" charset="0"/>
              </a:rPr>
              <a:t> необыкновенно широк ‑ от тонкого юмора до политической сатиры. Первая его книга ‑ сборник стихов «Первый снег» ‑ вышла в </a:t>
            </a:r>
            <a:r>
              <a:rPr lang="ru-RU" sz="2800" dirty="0" err="1">
                <a:latin typeface="Arial Black" panose="020B0A04020102020204" pitchFamily="34" charset="0"/>
              </a:rPr>
              <a:t>Башкнигоиздате</a:t>
            </a:r>
            <a:r>
              <a:rPr lang="ru-RU" sz="2800" dirty="0">
                <a:latin typeface="Arial Black" panose="020B0A04020102020204" pitchFamily="34" charset="0"/>
              </a:rPr>
              <a:t> в 1974 году. Популярность у читателей получили последующие книги ‑ «Горький плод», «Тянув-растянув». «Пусть никто не обижается», «Цветы для Гульнары», «Семь сказок» и другие. Спектакль по пьесе писателя «Щедрая ежиха» с успехом ставился в Национальном молодежном театре им. М. Карима.</a:t>
            </a:r>
          </a:p>
        </p:txBody>
      </p:sp>
    </p:spTree>
    <p:extLst>
      <p:ext uri="{BB962C8B-B14F-4D97-AF65-F5344CB8AC3E}">
        <p14:creationId xmlns:p14="http://schemas.microsoft.com/office/powerpoint/2010/main" val="2019395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B1609D-FEA1-4D27-A645-46AEBC70E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err="1">
                <a:latin typeface="Arial Black" panose="020B0A04020102020204" pitchFamily="34" charset="0"/>
              </a:rPr>
              <a:t>Радиф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Тимершин</a:t>
            </a:r>
            <a:r>
              <a:rPr lang="ru-RU" sz="1800" dirty="0">
                <a:latin typeface="Arial Black" panose="020B0A04020102020204" pitchFamily="34" charset="0"/>
              </a:rPr>
              <a:t> является одним из самых активных членов Союза писателей республики, много лет возглавлял секцию сатиры и юмора Союза. Часто ездит по республике, очень любит встречи с читателями</a:t>
            </a:r>
            <a:r>
              <a:rPr lang="ru-RU" sz="2400" dirty="0">
                <a:latin typeface="Arial Black" panose="020B0A04020102020204" pitchFamily="34" charset="0"/>
              </a:rPr>
              <a:t>.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1BB4F5A7-32C5-4E42-BE4C-ACB219B2241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7312" y="2084832"/>
            <a:ext cx="5093703" cy="4297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3808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BC6B0-35D2-4B62-A240-DAD08F4BC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346364" y="471510"/>
            <a:ext cx="124691" cy="304346"/>
          </a:xfrm>
        </p:spPr>
        <p:txBody>
          <a:bodyPr>
            <a:normAutofit/>
          </a:bodyPr>
          <a:lstStyle/>
          <a:p>
            <a:r>
              <a:rPr lang="ru-RU" sz="800" dirty="0">
                <a:latin typeface="Arial Black" panose="020B0A04020102020204" pitchFamily="34" charset="0"/>
              </a:rPr>
              <a:t>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2D9C30D-AAE3-4FC9-ABB6-7EAE4A804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128" y="661204"/>
            <a:ext cx="4389120" cy="535859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 Black" panose="020B0A04020102020204" pitchFamily="34" charset="0"/>
              </a:rPr>
              <a:t>За большие заслуги в области литературы в 1997 году </a:t>
            </a:r>
            <a:r>
              <a:rPr lang="ru-RU" sz="2400" dirty="0" err="1">
                <a:latin typeface="Arial Black" panose="020B0A04020102020204" pitchFamily="34" charset="0"/>
              </a:rPr>
              <a:t>Радиф</a:t>
            </a:r>
            <a:r>
              <a:rPr lang="ru-RU" sz="2400" dirty="0"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latin typeface="Arial Black" panose="020B0A04020102020204" pitchFamily="34" charset="0"/>
              </a:rPr>
              <a:t>Махмутович</a:t>
            </a:r>
            <a:r>
              <a:rPr lang="ru-RU" sz="2400" dirty="0">
                <a:latin typeface="Arial Black" panose="020B0A04020102020204" pitchFamily="34" charset="0"/>
              </a:rPr>
              <a:t> удостоен высокого звания «Заслуженный работник культуры Республики Башкортостан». Является лауреатом премии им. Г. </a:t>
            </a:r>
            <a:r>
              <a:rPr lang="ru-RU" sz="2400" dirty="0" err="1">
                <a:latin typeface="Arial Black" panose="020B0A04020102020204" pitchFamily="34" charset="0"/>
              </a:rPr>
              <a:t>Сокроя</a:t>
            </a:r>
            <a:r>
              <a:rPr lang="ru-RU" sz="2400" dirty="0">
                <a:latin typeface="Arial Black" panose="020B0A04020102020204" pitchFamily="34" charset="0"/>
              </a:rPr>
              <a:t>.</a:t>
            </a:r>
            <a:endParaRPr lang="ru-RU" sz="24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806D193F-82A7-4155-9558-6F37DF2A1AC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880" y="661204"/>
            <a:ext cx="3835992" cy="55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6570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59</TotalTime>
  <Words>650</Words>
  <Application>Microsoft Office PowerPoint</Application>
  <PresentationFormat>Широкоэкранный</PresentationFormat>
  <Paragraphs>17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Tw Cen MT</vt:lpstr>
      <vt:lpstr>Tw Cen MT Condensed</vt:lpstr>
      <vt:lpstr>Wingdings 3</vt:lpstr>
      <vt:lpstr>Интеграл</vt:lpstr>
      <vt:lpstr>Тимершин Радиф Махмутович</vt:lpstr>
      <vt:lpstr>.</vt:lpstr>
      <vt:lpstr>.</vt:lpstr>
      <vt:lpstr>.</vt:lpstr>
      <vt:lpstr>Радиф Тимершин - мастер юмористических монологов для эстрады. Репертуар знаменитых артистов и конферансье башкирской эстрады почти целиком состоит из произведений этого остроумного и богатого юмором писателя.</vt:lpstr>
      <vt:lpstr>.</vt:lpstr>
      <vt:lpstr>.</vt:lpstr>
      <vt:lpstr>Радиф Тимершин является одним из самых активных членов Союза писателей республики, много лет возглавлял секцию сатиры и юмора Союза. Часто ездит по республике, очень любит встречи с читателями.</vt:lpstr>
      <vt:lpstr>.</vt:lpstr>
      <vt:lpstr>Злободневность и острота поднимаемых тем, тонкий, благородный юмор, простота языка, разнообразие жанров (сатирические, юмористический, публицистические, лирические стихи и рассказы для детей и взрослых, фельетоны, пьесы, статьи, переводы, сказки, басни, поэмы, пародии, эпиграммы), - вот основные черты, присущие творчеству Радифа Тимершина.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Хасбиева</dc:creator>
  <cp:lastModifiedBy>Хасбиева Хасбиев</cp:lastModifiedBy>
  <cp:revision>6</cp:revision>
  <dcterms:created xsi:type="dcterms:W3CDTF">2020-05-23T16:49:18Z</dcterms:created>
  <dcterms:modified xsi:type="dcterms:W3CDTF">2020-05-25T11:30:45Z</dcterms:modified>
</cp:coreProperties>
</file>