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73" r:id="rId2"/>
    <p:sldId id="282" r:id="rId3"/>
    <p:sldId id="257" r:id="rId4"/>
    <p:sldId id="258" r:id="rId5"/>
    <p:sldId id="277" r:id="rId6"/>
    <p:sldId id="259" r:id="rId7"/>
    <p:sldId id="275" r:id="rId8"/>
    <p:sldId id="260" r:id="rId9"/>
    <p:sldId id="276" r:id="rId10"/>
    <p:sldId id="261" r:id="rId11"/>
    <p:sldId id="278" r:id="rId12"/>
    <p:sldId id="271" r:id="rId13"/>
    <p:sldId id="262" r:id="rId14"/>
    <p:sldId id="279" r:id="rId15"/>
    <p:sldId id="264" r:id="rId16"/>
    <p:sldId id="269" r:id="rId17"/>
    <p:sldId id="280" r:id="rId18"/>
    <p:sldId id="265" r:id="rId19"/>
    <p:sldId id="267" r:id="rId20"/>
    <p:sldId id="268" r:id="rId21"/>
    <p:sldId id="281" r:id="rId22"/>
    <p:sldId id="270" r:id="rId23"/>
    <p:sldId id="28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Rg st="1" end="2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9131A-40A1-41F7-B75C-CE06F448B3F7}" type="datetimeFigureOut">
              <a:rPr lang="ru-RU" smtClean="0"/>
              <a:pPr/>
              <a:t>04.06.2020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DB713-EF8D-49EB-BAD0-CDF524107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3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DB713-EF8D-49EB-BAD0-CDF524107A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209E79-5B12-4130-A687-0E486D13BD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40A-747D-4FE0-ACEC-4251AB55F1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24FEA-945B-46BB-ABCA-A0E6471731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22EC3-8986-43C2-9F43-BFFC3D9EE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D66389-B9AA-48F8-9858-35B63EEB07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D41720-D94D-4810-A640-D55C7FFB37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2983A-CA9C-4059-BBC0-6249955AB0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6EE05D-FCE0-4ED5-B5F3-64332CA4DA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F55D2E-2E06-43EB-891A-F7803A81C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B44D9-0F54-47DF-AA4B-23234212F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0D577E-4A19-4743-9C6F-946E582C4F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3B9C6D0-00A9-4C01-840C-294AD21ADB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44775" y="685800"/>
            <a:ext cx="567364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447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Мой родной </a:t>
            </a:r>
            <a:r>
              <a:rPr lang="ru-RU" dirty="0" err="1" smtClean="0">
                <a:solidFill>
                  <a:srgbClr val="FF0000"/>
                </a:solidFill>
              </a:rPr>
              <a:t>Янаульский</a:t>
            </a:r>
            <a:r>
              <a:rPr lang="ru-RU" dirty="0" smtClean="0">
                <a:solidFill>
                  <a:srgbClr val="FF0000"/>
                </a:solidFill>
              </a:rPr>
              <a:t> район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006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Янаул -мой край родной\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999" y="1447800"/>
            <a:ext cx="7447683" cy="4953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661160"/>
          </a:xfrm>
        </p:spPr>
        <p:txBody>
          <a:bodyPr/>
          <a:lstStyle/>
          <a:p>
            <a:pPr algn="ctr"/>
            <a:r>
              <a:rPr lang="ru-RU" dirty="0" smtClean="0"/>
              <a:t>   Центральная библиотека  </a:t>
            </a:r>
            <a:endParaRPr lang="ru-RU" dirty="0"/>
          </a:p>
        </p:txBody>
      </p:sp>
    </p:spTree>
  </p:cSld>
  <p:clrMapOvr>
    <a:masterClrMapping/>
  </p:clrMapOvr>
  <p:transition spd="slow" advTm="60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075" t="53030" r="4402"/>
          <a:stretch>
            <a:fillRect/>
          </a:stretch>
        </p:blipFill>
        <p:spPr bwMode="auto">
          <a:xfrm rot="10800000">
            <a:off x="457200" y="381000"/>
            <a:ext cx="7366213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6006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H:\Янаул -мой край родной\воинам погибши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43400" y="2061020"/>
            <a:ext cx="4572571" cy="30407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24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Памятники, погибшим        </a:t>
            </a:r>
            <a:br>
              <a:rPr lang="ru-RU" dirty="0" smtClean="0"/>
            </a:br>
            <a:r>
              <a:rPr lang="ru-RU" dirty="0" smtClean="0"/>
              <a:t>                 воинам-землякам </a:t>
            </a:r>
            <a:endParaRPr lang="ru-RU" dirty="0"/>
          </a:p>
        </p:txBody>
      </p:sp>
      <p:pic>
        <p:nvPicPr>
          <p:cNvPr id="6" name="Picture 2" descr="H:\Янаул -мой край родной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"/>
            <a:ext cx="4468610" cy="34671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6">
        <p14:doors dir="vert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H:\Янаул -мой край родной\фок юностьб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31377"/>
          <a:stretch>
            <a:fillRect/>
          </a:stretch>
        </p:blipFill>
        <p:spPr bwMode="auto">
          <a:xfrm>
            <a:off x="152400" y="228600"/>
            <a:ext cx="5839032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67200"/>
            <a:ext cx="4191000" cy="2438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 smtClean="0">
                <a:solidFill>
                  <a:srgbClr val="FF0000"/>
                </a:solidFill>
              </a:rPr>
              <a:t>Я</a:t>
            </a:r>
            <a:r>
              <a:rPr lang="ru-RU" dirty="0" smtClean="0">
                <a:solidFill>
                  <a:srgbClr val="FF0000"/>
                </a:solidFill>
              </a:rPr>
              <a:t>науле спорт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2530" name="Picture 2" descr="H:\Янаул -мой край родной\спор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356197"/>
            <a:ext cx="5342782" cy="34824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6">
        <p14:gallery dir="l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550" t="53030"/>
          <a:stretch>
            <a:fillRect/>
          </a:stretch>
        </p:blipFill>
        <p:spPr bwMode="auto">
          <a:xfrm rot="10800000">
            <a:off x="457200" y="35257"/>
            <a:ext cx="7924801" cy="64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6">
        <p14:window dir="vert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Янаул -мой край родной\рд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13281" y="1676400"/>
            <a:ext cx="7593803" cy="5050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239000" cy="1676400"/>
          </a:xfrm>
        </p:spPr>
        <p:txBody>
          <a:bodyPr/>
          <a:lstStyle/>
          <a:p>
            <a:pPr algn="ctr"/>
            <a:r>
              <a:rPr lang="ru-RU" dirty="0" smtClean="0"/>
              <a:t>Районный дом культуры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006">
        <p14:switch dir="r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Янаул -мой край родной\мед спас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799" y="228600"/>
            <a:ext cx="4798257" cy="320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1371600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Медовый  </a:t>
            </a:r>
            <a:br>
              <a:rPr lang="ru-RU" dirty="0" smtClean="0"/>
            </a:br>
            <a:r>
              <a:rPr lang="ru-RU" dirty="0" smtClean="0"/>
              <a:t>      спас </a:t>
            </a:r>
            <a:endParaRPr lang="ru-RU" dirty="0"/>
          </a:p>
        </p:txBody>
      </p:sp>
      <p:pic>
        <p:nvPicPr>
          <p:cNvPr id="30722" name="Picture 2" descr="H:\Янаул -мой край родной\парад выпускник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1278" y="3657600"/>
            <a:ext cx="4495800" cy="300744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28600" y="4191000"/>
            <a:ext cx="44958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  парад  </a:t>
            </a:r>
            <a:b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выпускников </a:t>
            </a: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600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748" t="51458"/>
          <a:stretch>
            <a:fillRect/>
          </a:stretch>
        </p:blipFill>
        <p:spPr bwMode="auto">
          <a:xfrm rot="10800000">
            <a:off x="380999" y="380999"/>
            <a:ext cx="73924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6">
        <p:circle/>
      </p:transition>
    </mc:Choice>
    <mc:Fallback xmlns="">
      <p:transition spd="slow" advTm="60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Янаул -мой край родной\школа искусст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0272" b="20635"/>
          <a:stretch>
            <a:fillRect/>
          </a:stretch>
        </p:blipFill>
        <p:spPr bwMode="auto">
          <a:xfrm>
            <a:off x="381000" y="1447800"/>
            <a:ext cx="7467600" cy="5029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9160"/>
          </a:xfrm>
        </p:spPr>
        <p:txBody>
          <a:bodyPr/>
          <a:lstStyle/>
          <a:p>
            <a:r>
              <a:rPr lang="ru-RU" dirty="0" smtClean="0"/>
              <a:t>Детская школа искусств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006">
        <p14:glitter pattern="hexagon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Янаул -мой край родной\сабанту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86200" y="1524000"/>
            <a:ext cx="4876800" cy="3251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70190">
            <a:off x="457200" y="320040"/>
            <a:ext cx="7239000" cy="1737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Сабантуй </a:t>
            </a:r>
            <a:r>
              <a:rPr lang="ru-RU" dirty="0" smtClean="0"/>
              <a:t>– праздник сельчан</a:t>
            </a:r>
            <a:endParaRPr lang="ru-RU" dirty="0"/>
          </a:p>
        </p:txBody>
      </p:sp>
      <p:pic>
        <p:nvPicPr>
          <p:cNvPr id="27651" name="Picture 3" descr="H:\Янаул -мой край родной\встреча гост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376761"/>
            <a:ext cx="4419600" cy="294783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6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0" y="1143000"/>
            <a:ext cx="4191000" cy="5715000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 smtClean="0"/>
              <a:t>В тихий </a:t>
            </a:r>
            <a:r>
              <a:rPr lang="ru-RU" sz="5600" dirty="0"/>
              <a:t>дальний Янаул</a:t>
            </a:r>
          </a:p>
          <a:p>
            <a:r>
              <a:rPr lang="ru-RU" sz="5600" dirty="0"/>
              <a:t>Я однажды заглянул.</a:t>
            </a:r>
          </a:p>
          <a:p>
            <a:r>
              <a:rPr lang="ru-RU" sz="5600" dirty="0"/>
              <a:t>Говорил он: « Я –аул.»</a:t>
            </a:r>
          </a:p>
          <a:p>
            <a:r>
              <a:rPr lang="ru-RU" sz="5600" dirty="0"/>
              <a:t>Только, видно, обманул,</a:t>
            </a:r>
          </a:p>
          <a:p>
            <a:r>
              <a:rPr lang="ru-RU" sz="5600" dirty="0"/>
              <a:t>Потому что Янаул­</a:t>
            </a:r>
          </a:p>
          <a:p>
            <a:r>
              <a:rPr lang="ru-RU" sz="5600" dirty="0"/>
              <a:t>Это город, не аул.</a:t>
            </a:r>
          </a:p>
          <a:p>
            <a:r>
              <a:rPr lang="ru-RU" sz="5600" dirty="0"/>
              <a:t>В сине небо протянул</a:t>
            </a:r>
          </a:p>
          <a:p>
            <a:r>
              <a:rPr lang="ru-RU" sz="5600" dirty="0"/>
              <a:t>Руки кранов Янаул.</a:t>
            </a:r>
          </a:p>
          <a:p>
            <a:r>
              <a:rPr lang="ru-RU" sz="5600" dirty="0"/>
              <a:t>В тучи дыма окунул</a:t>
            </a:r>
          </a:p>
          <a:p>
            <a:r>
              <a:rPr lang="ru-RU" sz="5600" dirty="0"/>
              <a:t>Трубы фабрик Янаул.</a:t>
            </a:r>
          </a:p>
          <a:p>
            <a:r>
              <a:rPr lang="ru-RU" sz="5600" dirty="0"/>
              <a:t>Я расстегиваю ворот</a:t>
            </a:r>
          </a:p>
          <a:p>
            <a:r>
              <a:rPr lang="ru-RU" sz="5600" dirty="0"/>
              <a:t>И с улыбкой говорю:</a:t>
            </a:r>
          </a:p>
          <a:p>
            <a:r>
              <a:rPr lang="ru-RU" sz="5600" dirty="0"/>
              <a:t>­ Здравствуй, что ли, новый город!</a:t>
            </a:r>
          </a:p>
          <a:p>
            <a:r>
              <a:rPr lang="ru-RU" sz="5600" dirty="0"/>
              <a:t>Я стихи тебе дарю.</a:t>
            </a:r>
          </a:p>
          <a:p>
            <a:r>
              <a:rPr lang="ru-RU" sz="5600" dirty="0"/>
              <a:t>Молодой ты и рассветный,</a:t>
            </a:r>
          </a:p>
          <a:p>
            <a:r>
              <a:rPr lang="ru-RU" sz="5600" dirty="0"/>
              <a:t>Все еще </a:t>
            </a:r>
            <a:r>
              <a:rPr lang="ru-RU" sz="5600" dirty="0" smtClean="0"/>
              <a:t>по-­</a:t>
            </a:r>
            <a:r>
              <a:rPr lang="ru-RU" sz="5600" dirty="0"/>
              <a:t>сельски светлый,</a:t>
            </a:r>
          </a:p>
          <a:p>
            <a:r>
              <a:rPr lang="ru-RU" sz="5600" dirty="0"/>
              <a:t>Только с разницей одной:</a:t>
            </a:r>
          </a:p>
          <a:p>
            <a:r>
              <a:rPr lang="ru-RU" sz="5600" dirty="0"/>
              <a:t>Флаг алел над сельсоветом,</a:t>
            </a:r>
          </a:p>
          <a:p>
            <a:r>
              <a:rPr lang="ru-RU" sz="5600" dirty="0"/>
              <a:t>А теперь над горсоветом</a:t>
            </a:r>
          </a:p>
          <a:p>
            <a:r>
              <a:rPr lang="ru-RU" sz="5600" dirty="0"/>
              <a:t>Он полощется зарей.</a:t>
            </a:r>
          </a:p>
          <a:p>
            <a:r>
              <a:rPr lang="ru-RU" sz="5600" dirty="0"/>
              <a:t>Ты меня не обманул,</a:t>
            </a:r>
          </a:p>
          <a:p>
            <a:r>
              <a:rPr lang="ru-RU" sz="5600" dirty="0"/>
              <a:t>Дальний город Янаул.</a:t>
            </a:r>
          </a:p>
          <a:p>
            <a:r>
              <a:rPr lang="ru-RU" sz="5600" dirty="0"/>
              <a:t>Чтобы слышала страна,</a:t>
            </a:r>
          </a:p>
          <a:p>
            <a:r>
              <a:rPr lang="ru-RU" sz="5600" dirty="0"/>
              <a:t>Как звучит твоя струна,</a:t>
            </a:r>
          </a:p>
          <a:p>
            <a:r>
              <a:rPr lang="ru-RU" sz="5600" dirty="0"/>
              <a:t>Поднимай рабочий гул,</a:t>
            </a:r>
          </a:p>
          <a:p>
            <a:r>
              <a:rPr lang="ru-RU" sz="5600" dirty="0"/>
              <a:t>Над страною, Янаул.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 Родине с большой любовью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49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Янаул -мой край родной\мфц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000" b="9780"/>
          <a:stretch>
            <a:fillRect/>
          </a:stretch>
        </p:blipFill>
        <p:spPr bwMode="auto">
          <a:xfrm>
            <a:off x="609600" y="228600"/>
            <a:ext cx="7467600" cy="4724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105400"/>
            <a:ext cx="7543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Многофункциональный центр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6">
        <p14:shred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173" r="12140" b="60861"/>
          <a:stretch>
            <a:fillRect/>
          </a:stretch>
        </p:blipFill>
        <p:spPr bwMode="auto">
          <a:xfrm>
            <a:off x="304801" y="381000"/>
            <a:ext cx="7543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6">
        <p14:flip dir="r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Янаул -мой край родной\фонта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999" y="1600200"/>
            <a:ext cx="7333103" cy="4876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43502">
            <a:off x="725959" y="323849"/>
            <a:ext cx="6765984" cy="1203960"/>
          </a:xfrm>
        </p:spPr>
        <p:txBody>
          <a:bodyPr/>
          <a:lstStyle/>
          <a:p>
            <a:pPr algn="ctr"/>
            <a:r>
              <a:rPr lang="ru-RU" dirty="0" smtClean="0"/>
              <a:t>  Парк культуры и отдыха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">
        <p14:ferris dir="l"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7200" dirty="0">
                <a:solidFill>
                  <a:srgbClr val="FF0000"/>
                </a:solidFill>
              </a:rPr>
              <a:t>Спасибо </a:t>
            </a:r>
            <a:br>
              <a:rPr lang="ru-RU" sz="7200" dirty="0">
                <a:solidFill>
                  <a:srgbClr val="FF0000"/>
                </a:solidFill>
              </a:rPr>
            </a:br>
            <a:r>
              <a:rPr lang="ru-RU" sz="7200" dirty="0">
                <a:solidFill>
                  <a:srgbClr val="FF0000"/>
                </a:solidFill>
              </a:rPr>
              <a:t>  за  внимание!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Хасфатуллина</a:t>
            </a:r>
            <a:r>
              <a:rPr lang="ru-RU" dirty="0" smtClean="0"/>
              <a:t> Юлиана,</a:t>
            </a:r>
            <a:br>
              <a:rPr lang="ru-RU" dirty="0" smtClean="0"/>
            </a:br>
            <a:r>
              <a:rPr lang="ru-RU" dirty="0" smtClean="0"/>
              <a:t>9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236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705600" cy="13716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Администрация муниципального района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/>
              <a:t>Я</a:t>
            </a:r>
            <a:r>
              <a:rPr lang="ru-RU" sz="3200" dirty="0" err="1" smtClean="0"/>
              <a:t>наульский</a:t>
            </a:r>
            <a:r>
              <a:rPr lang="ru-RU" sz="3200" dirty="0" smtClean="0"/>
              <a:t> </a:t>
            </a:r>
            <a:r>
              <a:rPr lang="ru-RU" sz="3200" dirty="0" smtClean="0"/>
              <a:t>район</a:t>
            </a:r>
            <a:endParaRPr lang="ru-RU" sz="3200" dirty="0"/>
          </a:p>
        </p:txBody>
      </p:sp>
      <p:pic>
        <p:nvPicPr>
          <p:cNvPr id="17410" name="Picture 2" descr="http://yanaul.my1.ru/_ph/1/525587970.jpg"/>
          <p:cNvPicPr>
            <a:picLocks noChangeAspect="1" noChangeArrowheads="1"/>
          </p:cNvPicPr>
          <p:nvPr/>
        </p:nvPicPr>
        <p:blipFill>
          <a:blip r:embed="rId2"/>
          <a:srcRect l="14874" t="35000" r="18968" b="11667"/>
          <a:stretch>
            <a:fillRect/>
          </a:stretch>
        </p:blipFill>
        <p:spPr bwMode="auto">
          <a:xfrm>
            <a:off x="304800" y="1905000"/>
            <a:ext cx="7543800" cy="46731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6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:\Янаул -мой край родной\фла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76600" y="914400"/>
            <a:ext cx="1628775" cy="20478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5410200"/>
            <a:ext cx="3352800" cy="8382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Глава администрации муниципального района  </a:t>
            </a:r>
            <a:r>
              <a:rPr lang="ru-RU" sz="2000" dirty="0" err="1"/>
              <a:t>Я</a:t>
            </a:r>
            <a:r>
              <a:rPr lang="ru-RU" sz="2000" dirty="0" err="1" smtClean="0"/>
              <a:t>наульский</a:t>
            </a:r>
            <a:r>
              <a:rPr lang="ru-RU" sz="2000" dirty="0" smtClean="0"/>
              <a:t> </a:t>
            </a:r>
            <a:r>
              <a:rPr lang="ru-RU" sz="2000" dirty="0" smtClean="0"/>
              <a:t>район </a:t>
            </a:r>
            <a:r>
              <a:rPr lang="ru-RU" sz="2000" dirty="0" err="1"/>
              <a:t>В</a:t>
            </a:r>
            <a:r>
              <a:rPr lang="ru-RU" sz="2000" dirty="0" err="1" smtClean="0"/>
              <a:t>азигатов</a:t>
            </a:r>
            <a:r>
              <a:rPr lang="ru-RU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И</a:t>
            </a:r>
            <a:r>
              <a:rPr lang="ru-RU" sz="2000" dirty="0" smtClean="0"/>
              <a:t>льшат </a:t>
            </a:r>
            <a:r>
              <a:rPr lang="ru-RU" sz="2000" dirty="0" err="1"/>
              <a:t>А</a:t>
            </a:r>
            <a:r>
              <a:rPr lang="ru-RU" sz="2000" dirty="0" err="1" smtClean="0"/>
              <a:t>гзамович</a:t>
            </a:r>
            <a:endParaRPr lang="ru-RU" sz="2000" dirty="0"/>
          </a:p>
        </p:txBody>
      </p:sp>
      <p:pic>
        <p:nvPicPr>
          <p:cNvPr id="18435" name="Picture 3" descr="H:\Янаул -мой край родной\Глава администрации Вазигатов Ильшат Агзамови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"/>
            <a:ext cx="3124200" cy="4334828"/>
          </a:xfrm>
          <a:prstGeom prst="rect">
            <a:avLst/>
          </a:prstGeom>
          <a:noFill/>
        </p:spPr>
      </p:pic>
      <p:pic>
        <p:nvPicPr>
          <p:cNvPr id="18436" name="Picture 4" descr="H:\Янаул -мой край родной\Malikov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28571" cy="4572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335163" y="5348975"/>
            <a:ext cx="3048000" cy="838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1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28600" y="4800600"/>
            <a:ext cx="42529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Председатель совета  муниципального </a:t>
            </a:r>
            <a:r>
              <a:rPr lang="ru-RU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района </a:t>
            </a:r>
            <a:r>
              <a:rPr lang="ru-RU" b="1" cap="all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янаульский</a:t>
            </a:r>
            <a:r>
              <a:rPr lang="ru-RU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 район </a:t>
            </a:r>
            <a:r>
              <a:rPr lang="ru-RU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               маликов 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b="1" cap="all" dirty="0" err="1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ильдар</a:t>
            </a:r>
            <a:r>
              <a:rPr lang="ru-RU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 </a:t>
            </a:r>
            <a:r>
              <a:rPr lang="ru-RU" b="1" cap="all" dirty="0" err="1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габбасович</a:t>
            </a:r>
            <a:endParaRPr lang="ru-RU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gradFill>
                <a:gsLst>
                  <a:gs pos="0">
                    <a:srgbClr val="F9B639">
                      <a:tint val="13000"/>
                    </a:srgbClr>
                  </a:gs>
                  <a:gs pos="10000">
                    <a:srgbClr val="F9B639">
                      <a:tint val="20000"/>
                    </a:srgbClr>
                  </a:gs>
                  <a:gs pos="49000">
                    <a:srgbClr val="F9B639">
                      <a:tint val="70000"/>
                    </a:srgbClr>
                  </a:gs>
                  <a:gs pos="50000">
                    <a:srgbClr val="F9B639">
                      <a:tint val="97000"/>
                    </a:srgbClr>
                  </a:gs>
                  <a:gs pos="100000">
                    <a:srgbClr val="F9B639">
                      <a:tint val="20000"/>
                    </a:srgbClr>
                  </a:gs>
                </a:gsLst>
                <a:lin ang="5400000" scaled="1"/>
              </a:gradFill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6">
        <p:split orient="vert"/>
      </p:transition>
    </mc:Choice>
    <mc:Fallback xmlns="">
      <p:transition spd="slow" advTm="60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337" t="48313" r="6564"/>
          <a:stretch>
            <a:fillRect/>
          </a:stretch>
        </p:blipFill>
        <p:spPr bwMode="auto">
          <a:xfrm rot="10800000">
            <a:off x="304799" y="304799"/>
            <a:ext cx="750990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06">
        <p14:reveal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Янаул -мой край родной\пфр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1752600"/>
            <a:ext cx="7486622" cy="49788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2390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Пенсионный фонд </a:t>
            </a:r>
            <a:r>
              <a:rPr lang="ru-RU" dirty="0"/>
              <a:t>Р</a:t>
            </a:r>
            <a:r>
              <a:rPr lang="ru-RU" dirty="0" smtClean="0"/>
              <a:t>оссии </a:t>
            </a:r>
            <a:r>
              <a:rPr lang="ru-RU" dirty="0" smtClean="0"/>
              <a:t>по </a:t>
            </a:r>
            <a:r>
              <a:rPr lang="ru-RU" dirty="0" err="1" smtClean="0"/>
              <a:t>Я</a:t>
            </a:r>
            <a:r>
              <a:rPr lang="ru-RU" dirty="0" err="1" smtClean="0"/>
              <a:t>наульскому</a:t>
            </a:r>
            <a:r>
              <a:rPr lang="ru-RU" dirty="0" smtClean="0"/>
              <a:t> </a:t>
            </a:r>
            <a:r>
              <a:rPr lang="ru-RU" dirty="0" smtClean="0"/>
              <a:t>району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6">
        <p:dissolve/>
      </p:transition>
    </mc:Choice>
    <mc:Fallback xmlns="">
      <p:transition spd="slow" advTm="600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805" r="2125" b="63487"/>
          <a:stretch>
            <a:fillRect/>
          </a:stretch>
        </p:blipFill>
        <p:spPr bwMode="auto">
          <a:xfrm>
            <a:off x="304800" y="381000"/>
            <a:ext cx="7620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6">
        <p:checker/>
      </p:transition>
    </mc:Choice>
    <mc:Fallback xmlns="">
      <p:transition spd="slow" advTm="600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Янаул -мой край родной\поезд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648199" y="1292368"/>
            <a:ext cx="4419601" cy="34320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582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Железнодорожная станция</a:t>
            </a:r>
            <a:endParaRPr lang="ru-RU" dirty="0"/>
          </a:p>
        </p:txBody>
      </p:sp>
      <p:pic>
        <p:nvPicPr>
          <p:cNvPr id="20483" name="Picture 3" descr="H:\Янаул -мой край родной\вок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81584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6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075" t="57746" r="4402"/>
          <a:stretch>
            <a:fillRect/>
          </a:stretch>
        </p:blipFill>
        <p:spPr bwMode="auto">
          <a:xfrm rot="10800000">
            <a:off x="381000" y="380997"/>
            <a:ext cx="8305800" cy="654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6">
        <p14:ripple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155</TotalTime>
  <Words>192</Words>
  <Application>Microsoft Office PowerPoint</Application>
  <PresentationFormat>Экран (4:3)</PresentationFormat>
  <Paragraphs>48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Базовая</vt:lpstr>
      <vt:lpstr>Мой родной Янаульский район</vt:lpstr>
      <vt:lpstr>О Родине с большой любовью</vt:lpstr>
      <vt:lpstr>      Администрация муниципального района  Янаульский район</vt:lpstr>
      <vt:lpstr>Глава администрации муниципального района  Янаульский район Вазигатов  Ильшат Агзамович</vt:lpstr>
      <vt:lpstr>Презентация PowerPoint</vt:lpstr>
      <vt:lpstr>Пенсионный фонд России по Янаульскому району</vt:lpstr>
      <vt:lpstr>Презентация PowerPoint</vt:lpstr>
      <vt:lpstr>Железнодорожная станция</vt:lpstr>
      <vt:lpstr>Презентация PowerPoint</vt:lpstr>
      <vt:lpstr>   Центральная библиотека  </vt:lpstr>
      <vt:lpstr>Презентация PowerPoint</vt:lpstr>
      <vt:lpstr>    Памятники, погибшим                          воинам-землякам </vt:lpstr>
      <vt:lpstr>В Янауле спорт</vt:lpstr>
      <vt:lpstr>Презентация PowerPoint</vt:lpstr>
      <vt:lpstr>Районный дом культуры</vt:lpstr>
      <vt:lpstr>Медовый         спас </vt:lpstr>
      <vt:lpstr>Презентация PowerPoint</vt:lpstr>
      <vt:lpstr>Детская школа искусств</vt:lpstr>
      <vt:lpstr>  Сабантуй – праздник сельчан</vt:lpstr>
      <vt:lpstr>Многофункциональный центр</vt:lpstr>
      <vt:lpstr>Презентация PowerPoint</vt:lpstr>
      <vt:lpstr>  Парк культуры и отдыха</vt:lpstr>
      <vt:lpstr>Хасфатуллина Юлиана, 9 класс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Светлана Рифовна</dc:creator>
  <cp:lastModifiedBy>Школа</cp:lastModifiedBy>
  <cp:revision>18</cp:revision>
  <cp:lastPrinted>1601-01-01T00:00:00Z</cp:lastPrinted>
  <dcterms:created xsi:type="dcterms:W3CDTF">2017-02-19T18:21:52Z</dcterms:created>
  <dcterms:modified xsi:type="dcterms:W3CDTF">2020-06-04T14:45:13Z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