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64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6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2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5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6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3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99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3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77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6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6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1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2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6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6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4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9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361322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50" y="2336872"/>
            <a:ext cx="8477250" cy="43115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/>
              <a:t>Работа </a:t>
            </a:r>
            <a:r>
              <a:rPr lang="ru-RU" sz="5400" b="1" dirty="0" err="1"/>
              <a:t>Шаманаевой</a:t>
            </a:r>
            <a:r>
              <a:rPr lang="ru-RU" sz="5400" b="1" dirty="0"/>
              <a:t> Альбины, обучающейся 11 класса МБОУ СОШ </a:t>
            </a:r>
            <a:r>
              <a:rPr lang="ru-RU" sz="5400" b="1" dirty="0" err="1"/>
              <a:t>с.Ямады</a:t>
            </a:r>
            <a:r>
              <a:rPr lang="ru-RU" sz="5400" b="1" dirty="0"/>
              <a:t> МР </a:t>
            </a:r>
            <a:r>
              <a:rPr lang="ru-RU" sz="5400" b="1" dirty="0" err="1"/>
              <a:t>Янаульский</a:t>
            </a:r>
            <a:r>
              <a:rPr lang="ru-RU" sz="5400" b="1" dirty="0"/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2974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B09A656-C41D-9641-B9C4-C41344301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80288"/>
            <a:ext cx="7315200" cy="52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46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39FC1037-41F8-6847-95DD-F9F4B0A9A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818387"/>
            <a:ext cx="7315200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34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72E3B218-D3DD-A14F-802D-3E2880CE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66571"/>
            <a:ext cx="7315200" cy="53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51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A622F39A-B946-EC48-861D-FDACC409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59820"/>
            <a:ext cx="9094281" cy="3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29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6280D2-33E4-3B4E-9C99-C93E4D52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D2F4C8-BAF0-9341-81A6-4CCBC7BAB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2336873"/>
            <a:ext cx="11410950" cy="3599316"/>
          </a:xfrm>
        </p:spPr>
        <p:txBody>
          <a:bodyPr>
            <a:noAutofit/>
          </a:bodyPr>
          <a:lstStyle/>
          <a:p>
            <a:r>
              <a:rPr lang="ru-RU" sz="28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 течение двенадцати лет </a:t>
            </a:r>
            <a:r>
              <a:rPr lang="ru-RU" sz="2800" b="0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А.Маликов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был ответственным секретарем </a:t>
            </a:r>
            <a:r>
              <a:rPr lang="ru-RU" sz="2800" b="0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Альметьевской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писательской организации. Избирался народным депутатом шести созывов </a:t>
            </a:r>
            <a:r>
              <a:rPr lang="ru-RU" sz="2800" b="0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Альметьевского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городского Совета народных депутатов. Избирался членом Ревизионной комиссии на трех съездах Союза писателей </a:t>
            </a:r>
            <a:r>
              <a:rPr lang="ru-RU" sz="2800" b="0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республики.Член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Союза писателей СССР с 1959 года. Автор 30 книг на татарском и русском языках. Среди поэтических сборников наиболее известны «</a:t>
            </a:r>
            <a:r>
              <a:rPr lang="ru-RU" sz="2800" b="0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Туган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як жиле» («ветер Родины» 1981), «</a:t>
            </a:r>
            <a:r>
              <a:rPr lang="ru-RU" sz="2800" b="0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Бергэ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яккан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учаклар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» («Костры, зажженные вместе 1991), «Сквозь годы» (1999).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24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953850-6797-D043-AC77-D2F0A0A3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A2134D-EE37-714B-8AE5-13535912B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054479" cy="4292527"/>
          </a:xfrm>
        </p:spPr>
        <p:txBody>
          <a:bodyPr>
            <a:normAutofit lnSpcReduction="10000"/>
          </a:bodyPr>
          <a:lstStyle/>
          <a:p>
            <a:r>
              <a:rPr lang="ru-RU" sz="2800" b="0" i="0" u="sng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Почетные звания, награды: 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за участие в боях с японскими захватчиками и личную храбрость награжден медалью «За отвагу», а также медалью «За победу над Японией» (1945), орденом «Отечественной войны» 2 степени в честь 40-летия Победы, юбилейными медалями.</a:t>
            </a:r>
          </a:p>
          <a:p>
            <a:r>
              <a:rPr lang="ru-RU" sz="28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 литературно-творческую деятельность в 1981г. награжден орденом «Знак почета».</a:t>
            </a:r>
          </a:p>
          <a:p>
            <a:r>
              <a:rPr lang="ru-RU" sz="28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 заслуги в области советской литературы и печати в 1979г. присвоено почетное звание «Заслуженный работник культуры Татарской АССР».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005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5C23FC-3B6F-E84C-93F2-E80650D362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Маликов Адип Маликович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36EE9E0-7B34-2D41-8E97-7EF796FD6A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1921-2009гг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B1AD93-264D-CB40-99C8-C1D701D5F951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07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85CBCA4-9D08-B146-AEB8-58C44A861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0" r="14286" b="-1264"/>
          <a:stretch/>
        </p:blipFill>
        <p:spPr>
          <a:xfrm>
            <a:off x="2166502" y="464375"/>
            <a:ext cx="7858996" cy="537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6024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3CAA81-0AEF-3145-845A-512D11EE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AFEC8E-32E1-3441-A77D-91EB0A74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348393" cy="3976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Родился 16 августа 1921г. в </a:t>
            </a:r>
            <a:r>
              <a:rPr lang="ru-RU" sz="4800" b="1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дер.Верхний</a:t>
            </a:r>
            <a:r>
              <a:rPr lang="ru-RU" sz="48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Чат (Чад) </a:t>
            </a:r>
            <a:r>
              <a:rPr lang="ru-RU" sz="4800" b="1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Янаульского</a:t>
            </a:r>
            <a:r>
              <a:rPr lang="ru-RU" sz="48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района </a:t>
            </a:r>
            <a:r>
              <a:rPr lang="ru-RU" sz="4800" b="1" i="0" dirty="0" smtClean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Башкортостана </a:t>
            </a:r>
            <a:r>
              <a:rPr lang="ru-RU" sz="48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 семье учителя.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73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FA8646-6395-994A-B6BA-8069AD36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A90337-F587-4341-BA7D-8B616CC0D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" y="2336873"/>
            <a:ext cx="9613861" cy="3599316"/>
          </a:xfrm>
        </p:spPr>
        <p:txBody>
          <a:bodyPr>
            <a:noAutofit/>
          </a:bodyPr>
          <a:lstStyle/>
          <a:p>
            <a:r>
              <a:rPr lang="ru-RU" sz="32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После окончания Пермского педагогического училища и недолгой работы учителем, в 1939 г. был призван в армию, охранять дальневосточные рубежи страны. С первых дней войны против Японии принимал участие в боевых действиях. Он был командиром отделения разведчиков, освобождал Южный Сахалин.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42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3AAF01E-D35F-544F-BE7F-329673E64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78" y="105341"/>
            <a:ext cx="3460643" cy="66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3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0258281B-60C4-2047-9C70-E5B026F11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427" y="46919"/>
            <a:ext cx="4549145" cy="68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49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E9898705-93FB-C24F-90B8-DCBF873CF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19" y="150396"/>
            <a:ext cx="4359362" cy="65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97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D0AE2D-5BD0-6348-9B3E-8F99CF63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4D8E90-4BE5-2548-AF0D-94E36D691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9062392" cy="3541413"/>
          </a:xfrm>
        </p:spPr>
        <p:txBody>
          <a:bodyPr>
            <a:noAutofit/>
          </a:bodyPr>
          <a:lstStyle/>
          <a:p>
            <a:r>
              <a:rPr lang="ru-RU" sz="2800" b="1" i="0" dirty="0">
                <a:solidFill>
                  <a:srgbClr val="3D3C3C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 1955 году </a:t>
            </a:r>
            <a:r>
              <a:rPr lang="ru-RU" sz="2800" b="1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Адип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1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Маликович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прибыл в </a:t>
            </a:r>
            <a:r>
              <a:rPr lang="ru-RU" sz="2800" b="1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г.Альметьевск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в качестве собкора газеты «Молодежь Татарстана». Здесь он организовал городское литературное творческое объединение, в котором выросла целая плеяда талантливых литераторов, воспевших труд первопроходцев нефтяного края. На базе этого объединения в 1963 г. было открыто </a:t>
            </a:r>
            <a:r>
              <a:rPr lang="ru-RU" sz="2800" b="1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Альметьевское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отделение Союза писателей Татарстана.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89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175</Words>
  <Application>Microsoft Office PowerPoint</Application>
  <PresentationFormat>Произвольный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TM04033917[[fn=Berlin]]_novariants</vt:lpstr>
      <vt:lpstr>Презентация PowerPoint</vt:lpstr>
      <vt:lpstr>Маликов Адип Маликович</vt:lpstr>
      <vt:lpstr>Презентация PowerPoint</vt:lpstr>
      <vt:lpstr>…</vt:lpstr>
      <vt:lpstr>…</vt:lpstr>
      <vt:lpstr>Презентация PowerPoint</vt:lpstr>
      <vt:lpstr>Презентация PowerPoint</vt:lpstr>
      <vt:lpstr>Презентация PowerPoint</vt:lpstr>
      <vt:lpstr>…</vt:lpstr>
      <vt:lpstr>Презентация PowerPoint</vt:lpstr>
      <vt:lpstr>Презентация PowerPoint</vt:lpstr>
      <vt:lpstr>Презентация PowerPoint</vt:lpstr>
      <vt:lpstr>Презентация PowerPoint</vt:lpstr>
      <vt:lpstr>…</vt:lpstr>
      <vt:lpstr>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Маликов Адип Маликович</dc:title>
  <dc:creator>Неизвестный пользователь</dc:creator>
  <cp:lastModifiedBy>Школа</cp:lastModifiedBy>
  <cp:revision>4</cp:revision>
  <dcterms:created xsi:type="dcterms:W3CDTF">2021-05-10T10:47:06Z</dcterms:created>
  <dcterms:modified xsi:type="dcterms:W3CDTF">2021-05-10T17:03:40Z</dcterms:modified>
</cp:coreProperties>
</file>